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4"/>
  </p:sldMasterIdLst>
  <p:notesMasterIdLst>
    <p:notesMasterId r:id="rId42"/>
  </p:notesMasterIdLst>
  <p:sldIdLst>
    <p:sldId id="256" r:id="rId5"/>
    <p:sldId id="257" r:id="rId6"/>
    <p:sldId id="258" r:id="rId7"/>
    <p:sldId id="259" r:id="rId8"/>
    <p:sldId id="271" r:id="rId9"/>
    <p:sldId id="260" r:id="rId10"/>
    <p:sldId id="277" r:id="rId11"/>
    <p:sldId id="262" r:id="rId12"/>
    <p:sldId id="278" r:id="rId13"/>
    <p:sldId id="261" r:id="rId14"/>
    <p:sldId id="276" r:id="rId15"/>
    <p:sldId id="279" r:id="rId16"/>
    <p:sldId id="280" r:id="rId17"/>
    <p:sldId id="281" r:id="rId18"/>
    <p:sldId id="283" r:id="rId19"/>
    <p:sldId id="293" r:id="rId20"/>
    <p:sldId id="294" r:id="rId21"/>
    <p:sldId id="295" r:id="rId22"/>
    <p:sldId id="264" r:id="rId23"/>
    <p:sldId id="274" r:id="rId24"/>
    <p:sldId id="263" r:id="rId25"/>
    <p:sldId id="265" r:id="rId26"/>
    <p:sldId id="273" r:id="rId27"/>
    <p:sldId id="284" r:id="rId28"/>
    <p:sldId id="285" r:id="rId29"/>
    <p:sldId id="291" r:id="rId30"/>
    <p:sldId id="266" r:id="rId31"/>
    <p:sldId id="267" r:id="rId32"/>
    <p:sldId id="286" r:id="rId33"/>
    <p:sldId id="287" r:id="rId34"/>
    <p:sldId id="268" r:id="rId35"/>
    <p:sldId id="269" r:id="rId36"/>
    <p:sldId id="270" r:id="rId37"/>
    <p:sldId id="288" r:id="rId38"/>
    <p:sldId id="289" r:id="rId39"/>
    <p:sldId id="292" r:id="rId40"/>
    <p:sldId id="296"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E89BB07-8920-4402-B2A4-172957181E23}">
          <p14:sldIdLst>
            <p14:sldId id="256"/>
            <p14:sldId id="257"/>
            <p14:sldId id="258"/>
            <p14:sldId id="259"/>
            <p14:sldId id="271"/>
            <p14:sldId id="260"/>
            <p14:sldId id="277"/>
            <p14:sldId id="262"/>
            <p14:sldId id="278"/>
            <p14:sldId id="261"/>
          </p14:sldIdLst>
        </p14:section>
        <p14:section name="Untitled Section" id="{9CCEC1D2-6A10-4EA4-9B83-8CB0B9CBEFA2}">
          <p14:sldIdLst>
            <p14:sldId id="276"/>
            <p14:sldId id="279"/>
            <p14:sldId id="280"/>
            <p14:sldId id="281"/>
            <p14:sldId id="283"/>
            <p14:sldId id="293"/>
            <p14:sldId id="294"/>
            <p14:sldId id="295"/>
            <p14:sldId id="264"/>
            <p14:sldId id="274"/>
            <p14:sldId id="263"/>
            <p14:sldId id="265"/>
            <p14:sldId id="273"/>
            <p14:sldId id="284"/>
            <p14:sldId id="285"/>
            <p14:sldId id="291"/>
            <p14:sldId id="266"/>
            <p14:sldId id="267"/>
            <p14:sldId id="286"/>
            <p14:sldId id="287"/>
            <p14:sldId id="268"/>
            <p14:sldId id="269"/>
            <p14:sldId id="270"/>
            <p14:sldId id="288"/>
            <p14:sldId id="289"/>
            <p14:sldId id="292"/>
            <p14:sldId id="29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04D3D7F-306F-017C-DB8E-B716FEC75F29}" name="Người dùng Khách" initials="NK" userId="Người dùng Khách"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EF7D"/>
    <a:srgbClr val="11998E"/>
    <a:srgbClr val="F37335"/>
    <a:srgbClr val="FDC830"/>
    <a:srgbClr val="752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63F21C-6D6D-68FF-640A-3C104966C348}" v="212" dt="2025-07-14T23:04:14.490"/>
    <p1510:client id="{1E649F6C-7ED9-393F-552C-0157492F237E}" v="77" dt="2025-07-14T20:57:40.897"/>
    <p1510:client id="{8627E4E0-D41E-EC11-0815-DFEF48942CBF}" v="1" dt="2025-07-14T20:34:17.830"/>
    <p1510:client id="{BDF0F3C0-F803-2393-7E08-451BAF075AE9}" v="174" dt="2025-07-14T22:02:57.586"/>
    <p1510:client id="{F87C9ABF-1131-69DE-D208-D26C8EDBB41B}" v="30" dt="2025-07-14T21:01:16.5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17" d="100"/>
          <a:sy n="117" d="100"/>
        </p:scale>
        <p:origin x="808" y="1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48"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7DD35A1-5C9A-4E32-B91D-F7109E91387E}" type="doc">
      <dgm:prSet loTypeId="urn:microsoft.com/office/officeart/2005/8/layout/hierarchy1" loCatId="hierarchy" qsTypeId="urn:microsoft.com/office/officeart/2005/8/quickstyle/simple4" qsCatId="simple" csTypeId="urn:microsoft.com/office/officeart/2005/8/colors/accent0_3" csCatId="mainScheme" phldr="1"/>
      <dgm:spPr/>
      <dgm:t>
        <a:bodyPr/>
        <a:lstStyle/>
        <a:p>
          <a:endParaRPr lang="en-US"/>
        </a:p>
      </dgm:t>
    </dgm:pt>
    <dgm:pt modelId="{D7A3956B-2A95-4EA3-94B0-24DFD2F43037}">
      <dgm:prSet/>
      <dgm:spPr/>
      <dgm:t>
        <a:bodyPr/>
        <a:lstStyle/>
        <a:p>
          <a:r>
            <a:rPr lang="vi-VN"/>
            <a:t>Môi trường Huấn luyện</a:t>
          </a:r>
          <a:endParaRPr lang="en-US"/>
        </a:p>
      </dgm:t>
    </dgm:pt>
    <dgm:pt modelId="{D0C3573B-BEA3-4DF2-9A21-02056AF6DC6A}" type="parTrans" cxnId="{83F4DDFE-F267-43DD-A97F-AD469C555288}">
      <dgm:prSet/>
      <dgm:spPr/>
      <dgm:t>
        <a:bodyPr/>
        <a:lstStyle/>
        <a:p>
          <a:endParaRPr lang="en-US"/>
        </a:p>
      </dgm:t>
    </dgm:pt>
    <dgm:pt modelId="{1A5D6034-CE7B-47B9-ADA0-6A29D87781A9}" type="sibTrans" cxnId="{83F4DDFE-F267-43DD-A97F-AD469C555288}">
      <dgm:prSet/>
      <dgm:spPr/>
      <dgm:t>
        <a:bodyPr/>
        <a:lstStyle/>
        <a:p>
          <a:endParaRPr lang="en-US"/>
        </a:p>
      </dgm:t>
    </dgm:pt>
    <dgm:pt modelId="{9E0ABEC1-05C5-4708-B30D-D30069BE5A87}">
      <dgm:prSet/>
      <dgm:spPr/>
      <dgm:t>
        <a:bodyPr/>
        <a:lstStyle/>
        <a:p>
          <a:r>
            <a:rPr lang="vi-VN"/>
            <a:t>Nền tảng (</a:t>
          </a:r>
          <a:r>
            <a:rPr lang="vi-VN" err="1"/>
            <a:t>Platform</a:t>
          </a:r>
          <a:r>
            <a:rPr lang="vi-VN"/>
            <a:t>):</a:t>
          </a:r>
          <a:endParaRPr lang="en-US"/>
        </a:p>
      </dgm:t>
    </dgm:pt>
    <dgm:pt modelId="{B41FA7F1-EBED-44F2-B4E8-732E9F8DBB80}" type="parTrans" cxnId="{0F0B4C01-0873-4073-9BE3-890EE35F3D7D}">
      <dgm:prSet/>
      <dgm:spPr/>
      <dgm:t>
        <a:bodyPr/>
        <a:lstStyle/>
        <a:p>
          <a:endParaRPr lang="en-US"/>
        </a:p>
      </dgm:t>
    </dgm:pt>
    <dgm:pt modelId="{09075A00-5599-4762-BBE0-4EC64F5239CF}" type="sibTrans" cxnId="{0F0B4C01-0873-4073-9BE3-890EE35F3D7D}">
      <dgm:prSet/>
      <dgm:spPr/>
      <dgm:t>
        <a:bodyPr/>
        <a:lstStyle/>
        <a:p>
          <a:endParaRPr lang="en-US"/>
        </a:p>
      </dgm:t>
    </dgm:pt>
    <dgm:pt modelId="{C1E1C61A-7A2B-498B-AD0C-9A97FEAFA46C}">
      <dgm:prSet/>
      <dgm:spPr/>
      <dgm:t>
        <a:bodyPr/>
        <a:lstStyle/>
        <a:p>
          <a:r>
            <a:rPr lang="vi-VN"/>
            <a:t>Google Colab (với gói Pro+)</a:t>
          </a:r>
          <a:endParaRPr lang="en-US"/>
        </a:p>
      </dgm:t>
    </dgm:pt>
    <dgm:pt modelId="{8C1115E3-A676-40D5-8005-F51E47A514A0}" type="parTrans" cxnId="{FCF99F9B-DAA0-4993-9CE5-6A998A4C5036}">
      <dgm:prSet/>
      <dgm:spPr/>
      <dgm:t>
        <a:bodyPr/>
        <a:lstStyle/>
        <a:p>
          <a:endParaRPr lang="en-US"/>
        </a:p>
      </dgm:t>
    </dgm:pt>
    <dgm:pt modelId="{D2C3AE2F-5129-4ED9-A176-F9BD5C3DAE3F}" type="sibTrans" cxnId="{FCF99F9B-DAA0-4993-9CE5-6A998A4C5036}">
      <dgm:prSet/>
      <dgm:spPr/>
      <dgm:t>
        <a:bodyPr/>
        <a:lstStyle/>
        <a:p>
          <a:endParaRPr lang="en-US"/>
        </a:p>
      </dgm:t>
    </dgm:pt>
    <dgm:pt modelId="{477B67CC-721C-4237-AC8A-459648F9A25C}">
      <dgm:prSet/>
      <dgm:spPr/>
      <dgm:t>
        <a:bodyPr/>
        <a:lstStyle/>
        <a:p>
          <a:r>
            <a:rPr lang="vi-VN"/>
            <a:t>Phần cứng (Hardware):</a:t>
          </a:r>
          <a:endParaRPr lang="en-US"/>
        </a:p>
      </dgm:t>
    </dgm:pt>
    <dgm:pt modelId="{4E280133-C7AC-4F99-B47D-F7B59D7DD65A}" type="parTrans" cxnId="{FC541CB8-66B3-4A2B-B2BC-CAF282B446AE}">
      <dgm:prSet/>
      <dgm:spPr/>
      <dgm:t>
        <a:bodyPr/>
        <a:lstStyle/>
        <a:p>
          <a:endParaRPr lang="en-US"/>
        </a:p>
      </dgm:t>
    </dgm:pt>
    <dgm:pt modelId="{2D3CF464-F7D5-4D5A-A77B-BE2998AB58C7}" type="sibTrans" cxnId="{FC541CB8-66B3-4A2B-B2BC-CAF282B446AE}">
      <dgm:prSet/>
      <dgm:spPr/>
      <dgm:t>
        <a:bodyPr/>
        <a:lstStyle/>
        <a:p>
          <a:endParaRPr lang="en-US"/>
        </a:p>
      </dgm:t>
    </dgm:pt>
    <dgm:pt modelId="{5251C25C-1A57-459D-9CC8-5E6071FB11A6}">
      <dgm:prSet/>
      <dgm:spPr/>
      <dgm:t>
        <a:bodyPr/>
        <a:lstStyle/>
        <a:p>
          <a:r>
            <a:rPr lang="vi-VN"/>
            <a:t>GPU NVIDIA A100</a:t>
          </a:r>
          <a:endParaRPr lang="en-US"/>
        </a:p>
      </dgm:t>
    </dgm:pt>
    <dgm:pt modelId="{8BD73F88-6447-4D70-8E1E-7F125FAD7481}" type="parTrans" cxnId="{78C2FE34-48FE-4B17-A12F-EA7E6E3E83F6}">
      <dgm:prSet/>
      <dgm:spPr/>
      <dgm:t>
        <a:bodyPr/>
        <a:lstStyle/>
        <a:p>
          <a:endParaRPr lang="en-US"/>
        </a:p>
      </dgm:t>
    </dgm:pt>
    <dgm:pt modelId="{5B2F1234-71FC-4717-BB72-902211C018C6}" type="sibTrans" cxnId="{78C2FE34-48FE-4B17-A12F-EA7E6E3E83F6}">
      <dgm:prSet/>
      <dgm:spPr/>
      <dgm:t>
        <a:bodyPr/>
        <a:lstStyle/>
        <a:p>
          <a:endParaRPr lang="en-US"/>
        </a:p>
      </dgm:t>
    </dgm:pt>
    <dgm:pt modelId="{C76E320C-CDC0-407E-BF38-C0BF6EA5F8D8}">
      <dgm:prSet/>
      <dgm:spPr/>
      <dgm:t>
        <a:bodyPr/>
        <a:lstStyle/>
        <a:p>
          <a:r>
            <a:rPr lang="vi-VN"/>
            <a:t>Framework:</a:t>
          </a:r>
          <a:endParaRPr lang="en-US"/>
        </a:p>
      </dgm:t>
    </dgm:pt>
    <dgm:pt modelId="{1CBDEBB7-4D06-4A2C-B376-EAC7D1D6DB43}" type="parTrans" cxnId="{9EB89405-04EA-4615-BDBD-FDD4217C38FA}">
      <dgm:prSet/>
      <dgm:spPr/>
      <dgm:t>
        <a:bodyPr/>
        <a:lstStyle/>
        <a:p>
          <a:endParaRPr lang="en-US"/>
        </a:p>
      </dgm:t>
    </dgm:pt>
    <dgm:pt modelId="{065B2E2A-1DC1-44B4-9327-281C37CB82D0}" type="sibTrans" cxnId="{9EB89405-04EA-4615-BDBD-FDD4217C38FA}">
      <dgm:prSet/>
      <dgm:spPr/>
      <dgm:t>
        <a:bodyPr/>
        <a:lstStyle/>
        <a:p>
          <a:endParaRPr lang="en-US"/>
        </a:p>
      </dgm:t>
    </dgm:pt>
    <dgm:pt modelId="{E2B17DA7-2C3A-4D2C-9FDA-1DF1C3311D49}">
      <dgm:prSet/>
      <dgm:spPr/>
      <dgm:t>
        <a:bodyPr/>
        <a:lstStyle/>
        <a:p>
          <a:r>
            <a:rPr lang="vi-VN"/>
            <a:t>Ultralytics YOLOv8</a:t>
          </a:r>
          <a:endParaRPr lang="en-US"/>
        </a:p>
      </dgm:t>
    </dgm:pt>
    <dgm:pt modelId="{5F5B6F49-D1D4-4B2F-9946-75F90E08EFED}" type="parTrans" cxnId="{CA89E078-1456-4EF1-B259-928A5B983670}">
      <dgm:prSet/>
      <dgm:spPr/>
      <dgm:t>
        <a:bodyPr/>
        <a:lstStyle/>
        <a:p>
          <a:endParaRPr lang="en-US"/>
        </a:p>
      </dgm:t>
    </dgm:pt>
    <dgm:pt modelId="{61E8C900-F7DE-4175-9EDA-DCC3B4F31B9B}" type="sibTrans" cxnId="{CA89E078-1456-4EF1-B259-928A5B983670}">
      <dgm:prSet/>
      <dgm:spPr/>
      <dgm:t>
        <a:bodyPr/>
        <a:lstStyle/>
        <a:p>
          <a:endParaRPr lang="en-US"/>
        </a:p>
      </dgm:t>
    </dgm:pt>
    <dgm:pt modelId="{B82E8565-5D59-453B-8702-49D93D6A21E9}" type="pres">
      <dgm:prSet presAssocID="{27DD35A1-5C9A-4E32-B91D-F7109E91387E}" presName="hierChild1" presStyleCnt="0">
        <dgm:presLayoutVars>
          <dgm:chPref val="1"/>
          <dgm:dir/>
          <dgm:animOne val="branch"/>
          <dgm:animLvl val="lvl"/>
          <dgm:resizeHandles/>
        </dgm:presLayoutVars>
      </dgm:prSet>
      <dgm:spPr/>
    </dgm:pt>
    <dgm:pt modelId="{9FF452FE-0623-455C-BB6B-D2C289EBD8A0}" type="pres">
      <dgm:prSet presAssocID="{D7A3956B-2A95-4EA3-94B0-24DFD2F43037}" presName="hierRoot1" presStyleCnt="0"/>
      <dgm:spPr/>
    </dgm:pt>
    <dgm:pt modelId="{498DD4AE-30D4-4608-A10A-FEFBD9B8884B}" type="pres">
      <dgm:prSet presAssocID="{D7A3956B-2A95-4EA3-94B0-24DFD2F43037}" presName="composite" presStyleCnt="0"/>
      <dgm:spPr/>
    </dgm:pt>
    <dgm:pt modelId="{13D34DCB-97EE-4AB8-96E9-69B8520121C3}" type="pres">
      <dgm:prSet presAssocID="{D7A3956B-2A95-4EA3-94B0-24DFD2F43037}" presName="background" presStyleLbl="node0" presStyleIdx="0" presStyleCnt="4"/>
      <dgm:spPr/>
    </dgm:pt>
    <dgm:pt modelId="{CB503A48-6DBF-482F-B956-38ACC39D448B}" type="pres">
      <dgm:prSet presAssocID="{D7A3956B-2A95-4EA3-94B0-24DFD2F43037}" presName="text" presStyleLbl="fgAcc0" presStyleIdx="0" presStyleCnt="4">
        <dgm:presLayoutVars>
          <dgm:chPref val="3"/>
        </dgm:presLayoutVars>
      </dgm:prSet>
      <dgm:spPr/>
    </dgm:pt>
    <dgm:pt modelId="{870E02E2-AA8B-43BF-8F88-831F9FAF1850}" type="pres">
      <dgm:prSet presAssocID="{D7A3956B-2A95-4EA3-94B0-24DFD2F43037}" presName="hierChild2" presStyleCnt="0"/>
      <dgm:spPr/>
    </dgm:pt>
    <dgm:pt modelId="{02B0AD92-4625-4A9E-A7A6-D7BD30866E5D}" type="pres">
      <dgm:prSet presAssocID="{9E0ABEC1-05C5-4708-B30D-D30069BE5A87}" presName="hierRoot1" presStyleCnt="0"/>
      <dgm:spPr/>
    </dgm:pt>
    <dgm:pt modelId="{AD0D532C-4FC4-43AD-BF5D-E268884D4892}" type="pres">
      <dgm:prSet presAssocID="{9E0ABEC1-05C5-4708-B30D-D30069BE5A87}" presName="composite" presStyleCnt="0"/>
      <dgm:spPr/>
    </dgm:pt>
    <dgm:pt modelId="{94C37D67-7163-48DD-A8F1-5527D86C8F15}" type="pres">
      <dgm:prSet presAssocID="{9E0ABEC1-05C5-4708-B30D-D30069BE5A87}" presName="background" presStyleLbl="node0" presStyleIdx="1" presStyleCnt="4"/>
      <dgm:spPr/>
    </dgm:pt>
    <dgm:pt modelId="{74861D0C-1DD0-4CEC-A865-FE489EB934EB}" type="pres">
      <dgm:prSet presAssocID="{9E0ABEC1-05C5-4708-B30D-D30069BE5A87}" presName="text" presStyleLbl="fgAcc0" presStyleIdx="1" presStyleCnt="4">
        <dgm:presLayoutVars>
          <dgm:chPref val="3"/>
        </dgm:presLayoutVars>
      </dgm:prSet>
      <dgm:spPr/>
    </dgm:pt>
    <dgm:pt modelId="{3A92A59C-9721-4289-862D-8F547A577966}" type="pres">
      <dgm:prSet presAssocID="{9E0ABEC1-05C5-4708-B30D-D30069BE5A87}" presName="hierChild2" presStyleCnt="0"/>
      <dgm:spPr/>
    </dgm:pt>
    <dgm:pt modelId="{210CECA0-5D89-4821-AD48-4729D64796F8}" type="pres">
      <dgm:prSet presAssocID="{8C1115E3-A676-40D5-8005-F51E47A514A0}" presName="Name10" presStyleLbl="parChTrans1D2" presStyleIdx="0" presStyleCnt="3"/>
      <dgm:spPr/>
    </dgm:pt>
    <dgm:pt modelId="{FDFB48BD-9A03-4312-82EA-6EDF4BDB9FA6}" type="pres">
      <dgm:prSet presAssocID="{C1E1C61A-7A2B-498B-AD0C-9A97FEAFA46C}" presName="hierRoot2" presStyleCnt="0"/>
      <dgm:spPr/>
    </dgm:pt>
    <dgm:pt modelId="{1993572C-6A52-4C1D-8E87-42C6429AEC7B}" type="pres">
      <dgm:prSet presAssocID="{C1E1C61A-7A2B-498B-AD0C-9A97FEAFA46C}" presName="composite2" presStyleCnt="0"/>
      <dgm:spPr/>
    </dgm:pt>
    <dgm:pt modelId="{A1CD5802-999B-4915-AA66-93B4538CF950}" type="pres">
      <dgm:prSet presAssocID="{C1E1C61A-7A2B-498B-AD0C-9A97FEAFA46C}" presName="background2" presStyleLbl="node2" presStyleIdx="0" presStyleCnt="3"/>
      <dgm:spPr/>
    </dgm:pt>
    <dgm:pt modelId="{F091AD7B-F539-4E1E-A48A-AF3323F7313C}" type="pres">
      <dgm:prSet presAssocID="{C1E1C61A-7A2B-498B-AD0C-9A97FEAFA46C}" presName="text2" presStyleLbl="fgAcc2" presStyleIdx="0" presStyleCnt="3">
        <dgm:presLayoutVars>
          <dgm:chPref val="3"/>
        </dgm:presLayoutVars>
      </dgm:prSet>
      <dgm:spPr/>
    </dgm:pt>
    <dgm:pt modelId="{D3FFB1B4-31ED-4712-9433-B1330263191E}" type="pres">
      <dgm:prSet presAssocID="{C1E1C61A-7A2B-498B-AD0C-9A97FEAFA46C}" presName="hierChild3" presStyleCnt="0"/>
      <dgm:spPr/>
    </dgm:pt>
    <dgm:pt modelId="{94A2C83F-76B3-4492-B576-808BDD6A351F}" type="pres">
      <dgm:prSet presAssocID="{477B67CC-721C-4237-AC8A-459648F9A25C}" presName="hierRoot1" presStyleCnt="0"/>
      <dgm:spPr/>
    </dgm:pt>
    <dgm:pt modelId="{F44D615A-295E-4FF6-92CE-C6FB6EE59480}" type="pres">
      <dgm:prSet presAssocID="{477B67CC-721C-4237-AC8A-459648F9A25C}" presName="composite" presStyleCnt="0"/>
      <dgm:spPr/>
    </dgm:pt>
    <dgm:pt modelId="{2DF3BD73-6BA5-428D-929B-E828BC886B4B}" type="pres">
      <dgm:prSet presAssocID="{477B67CC-721C-4237-AC8A-459648F9A25C}" presName="background" presStyleLbl="node0" presStyleIdx="2" presStyleCnt="4"/>
      <dgm:spPr/>
    </dgm:pt>
    <dgm:pt modelId="{9A985B3D-5C9E-4A4C-AF0F-301795FA8992}" type="pres">
      <dgm:prSet presAssocID="{477B67CC-721C-4237-AC8A-459648F9A25C}" presName="text" presStyleLbl="fgAcc0" presStyleIdx="2" presStyleCnt="4">
        <dgm:presLayoutVars>
          <dgm:chPref val="3"/>
        </dgm:presLayoutVars>
      </dgm:prSet>
      <dgm:spPr/>
    </dgm:pt>
    <dgm:pt modelId="{AD95E75B-CB36-4D54-B0AE-D64B68008F7B}" type="pres">
      <dgm:prSet presAssocID="{477B67CC-721C-4237-AC8A-459648F9A25C}" presName="hierChild2" presStyleCnt="0"/>
      <dgm:spPr/>
    </dgm:pt>
    <dgm:pt modelId="{EF53E53C-B2F9-45FA-85A2-F375F4703C37}" type="pres">
      <dgm:prSet presAssocID="{8BD73F88-6447-4D70-8E1E-7F125FAD7481}" presName="Name10" presStyleLbl="parChTrans1D2" presStyleIdx="1" presStyleCnt="3"/>
      <dgm:spPr/>
    </dgm:pt>
    <dgm:pt modelId="{C2648843-F3ED-4BE2-ADB1-6B479FAA8843}" type="pres">
      <dgm:prSet presAssocID="{5251C25C-1A57-459D-9CC8-5E6071FB11A6}" presName="hierRoot2" presStyleCnt="0"/>
      <dgm:spPr/>
    </dgm:pt>
    <dgm:pt modelId="{766F16E6-74C7-4728-AE5A-9E3E652DEDB3}" type="pres">
      <dgm:prSet presAssocID="{5251C25C-1A57-459D-9CC8-5E6071FB11A6}" presName="composite2" presStyleCnt="0"/>
      <dgm:spPr/>
    </dgm:pt>
    <dgm:pt modelId="{8FF4F00F-A895-4346-8F7F-565A4ED6280D}" type="pres">
      <dgm:prSet presAssocID="{5251C25C-1A57-459D-9CC8-5E6071FB11A6}" presName="background2" presStyleLbl="node2" presStyleIdx="1" presStyleCnt="3"/>
      <dgm:spPr/>
    </dgm:pt>
    <dgm:pt modelId="{BB6F38E3-CF22-4B43-8B8A-4FB77BBAE3A9}" type="pres">
      <dgm:prSet presAssocID="{5251C25C-1A57-459D-9CC8-5E6071FB11A6}" presName="text2" presStyleLbl="fgAcc2" presStyleIdx="1" presStyleCnt="3">
        <dgm:presLayoutVars>
          <dgm:chPref val="3"/>
        </dgm:presLayoutVars>
      </dgm:prSet>
      <dgm:spPr/>
    </dgm:pt>
    <dgm:pt modelId="{4383B1CA-96D3-4388-B25E-6E6F1CEBCF50}" type="pres">
      <dgm:prSet presAssocID="{5251C25C-1A57-459D-9CC8-5E6071FB11A6}" presName="hierChild3" presStyleCnt="0"/>
      <dgm:spPr/>
    </dgm:pt>
    <dgm:pt modelId="{EE391700-496F-4421-8E28-DA885EF1AEFA}" type="pres">
      <dgm:prSet presAssocID="{C76E320C-CDC0-407E-BF38-C0BF6EA5F8D8}" presName="hierRoot1" presStyleCnt="0"/>
      <dgm:spPr/>
    </dgm:pt>
    <dgm:pt modelId="{82EFD02B-DBC6-465E-BD29-7E5FB5B67A76}" type="pres">
      <dgm:prSet presAssocID="{C76E320C-CDC0-407E-BF38-C0BF6EA5F8D8}" presName="composite" presStyleCnt="0"/>
      <dgm:spPr/>
    </dgm:pt>
    <dgm:pt modelId="{E2406E92-B66D-420C-B690-3AFB7D08F763}" type="pres">
      <dgm:prSet presAssocID="{C76E320C-CDC0-407E-BF38-C0BF6EA5F8D8}" presName="background" presStyleLbl="node0" presStyleIdx="3" presStyleCnt="4"/>
      <dgm:spPr/>
    </dgm:pt>
    <dgm:pt modelId="{A51A2DFA-31E1-406B-AFE6-A97B6AA6D31B}" type="pres">
      <dgm:prSet presAssocID="{C76E320C-CDC0-407E-BF38-C0BF6EA5F8D8}" presName="text" presStyleLbl="fgAcc0" presStyleIdx="3" presStyleCnt="4">
        <dgm:presLayoutVars>
          <dgm:chPref val="3"/>
        </dgm:presLayoutVars>
      </dgm:prSet>
      <dgm:spPr/>
    </dgm:pt>
    <dgm:pt modelId="{6ED5BF1B-7103-4CFB-A5D0-488F09B55879}" type="pres">
      <dgm:prSet presAssocID="{C76E320C-CDC0-407E-BF38-C0BF6EA5F8D8}" presName="hierChild2" presStyleCnt="0"/>
      <dgm:spPr/>
    </dgm:pt>
    <dgm:pt modelId="{30CA4B50-7670-45B7-904B-311031E0A568}" type="pres">
      <dgm:prSet presAssocID="{5F5B6F49-D1D4-4B2F-9946-75F90E08EFED}" presName="Name10" presStyleLbl="parChTrans1D2" presStyleIdx="2" presStyleCnt="3"/>
      <dgm:spPr/>
    </dgm:pt>
    <dgm:pt modelId="{0AEEC483-A982-4948-B5C3-14C8FE1ACE6F}" type="pres">
      <dgm:prSet presAssocID="{E2B17DA7-2C3A-4D2C-9FDA-1DF1C3311D49}" presName="hierRoot2" presStyleCnt="0"/>
      <dgm:spPr/>
    </dgm:pt>
    <dgm:pt modelId="{E2C06DFB-A128-4C45-8781-C30ACF1B1404}" type="pres">
      <dgm:prSet presAssocID="{E2B17DA7-2C3A-4D2C-9FDA-1DF1C3311D49}" presName="composite2" presStyleCnt="0"/>
      <dgm:spPr/>
    </dgm:pt>
    <dgm:pt modelId="{AAF42789-1F9D-476E-A706-BE459337BD2A}" type="pres">
      <dgm:prSet presAssocID="{E2B17DA7-2C3A-4D2C-9FDA-1DF1C3311D49}" presName="background2" presStyleLbl="node2" presStyleIdx="2" presStyleCnt="3"/>
      <dgm:spPr/>
    </dgm:pt>
    <dgm:pt modelId="{32884012-9DA9-4405-A78C-CE9387FDCBFD}" type="pres">
      <dgm:prSet presAssocID="{E2B17DA7-2C3A-4D2C-9FDA-1DF1C3311D49}" presName="text2" presStyleLbl="fgAcc2" presStyleIdx="2" presStyleCnt="3">
        <dgm:presLayoutVars>
          <dgm:chPref val="3"/>
        </dgm:presLayoutVars>
      </dgm:prSet>
      <dgm:spPr/>
    </dgm:pt>
    <dgm:pt modelId="{375D7E56-08E5-4E13-BB0B-B38F58DDB045}" type="pres">
      <dgm:prSet presAssocID="{E2B17DA7-2C3A-4D2C-9FDA-1DF1C3311D49}" presName="hierChild3" presStyleCnt="0"/>
      <dgm:spPr/>
    </dgm:pt>
  </dgm:ptLst>
  <dgm:cxnLst>
    <dgm:cxn modelId="{0F0B4C01-0873-4073-9BE3-890EE35F3D7D}" srcId="{27DD35A1-5C9A-4E32-B91D-F7109E91387E}" destId="{9E0ABEC1-05C5-4708-B30D-D30069BE5A87}" srcOrd="1" destOrd="0" parTransId="{B41FA7F1-EBED-44F2-B4E8-732E9F8DBB80}" sibTransId="{09075A00-5599-4762-BBE0-4EC64F5239CF}"/>
    <dgm:cxn modelId="{3C672304-F8B9-4351-A6FA-1DFDDFFF679E}" type="presOf" srcId="{C76E320C-CDC0-407E-BF38-C0BF6EA5F8D8}" destId="{A51A2DFA-31E1-406B-AFE6-A97B6AA6D31B}" srcOrd="0" destOrd="0" presId="urn:microsoft.com/office/officeart/2005/8/layout/hierarchy1"/>
    <dgm:cxn modelId="{9EB89405-04EA-4615-BDBD-FDD4217C38FA}" srcId="{27DD35A1-5C9A-4E32-B91D-F7109E91387E}" destId="{C76E320C-CDC0-407E-BF38-C0BF6EA5F8D8}" srcOrd="3" destOrd="0" parTransId="{1CBDEBB7-4D06-4A2C-B376-EAC7D1D6DB43}" sibTransId="{065B2E2A-1DC1-44B4-9327-281C37CB82D0}"/>
    <dgm:cxn modelId="{62670B13-8D92-4E2D-8A75-CA2F0BE3C4EF}" type="presOf" srcId="{E2B17DA7-2C3A-4D2C-9FDA-1DF1C3311D49}" destId="{32884012-9DA9-4405-A78C-CE9387FDCBFD}" srcOrd="0" destOrd="0" presId="urn:microsoft.com/office/officeart/2005/8/layout/hierarchy1"/>
    <dgm:cxn modelId="{135BDF13-7FF9-4F2A-A639-2916CB9F2C14}" type="presOf" srcId="{C1E1C61A-7A2B-498B-AD0C-9A97FEAFA46C}" destId="{F091AD7B-F539-4E1E-A48A-AF3323F7313C}" srcOrd="0" destOrd="0" presId="urn:microsoft.com/office/officeart/2005/8/layout/hierarchy1"/>
    <dgm:cxn modelId="{78C2FE34-48FE-4B17-A12F-EA7E6E3E83F6}" srcId="{477B67CC-721C-4237-AC8A-459648F9A25C}" destId="{5251C25C-1A57-459D-9CC8-5E6071FB11A6}" srcOrd="0" destOrd="0" parTransId="{8BD73F88-6447-4D70-8E1E-7F125FAD7481}" sibTransId="{5B2F1234-71FC-4717-BB72-902211C018C6}"/>
    <dgm:cxn modelId="{771F3C45-F0FE-460F-8023-56E91F00414D}" type="presOf" srcId="{D7A3956B-2A95-4EA3-94B0-24DFD2F43037}" destId="{CB503A48-6DBF-482F-B956-38ACC39D448B}" srcOrd="0" destOrd="0" presId="urn:microsoft.com/office/officeart/2005/8/layout/hierarchy1"/>
    <dgm:cxn modelId="{67DF554A-3947-4567-864B-687AFBB27FBF}" type="presOf" srcId="{8BD73F88-6447-4D70-8E1E-7F125FAD7481}" destId="{EF53E53C-B2F9-45FA-85A2-F375F4703C37}" srcOrd="0" destOrd="0" presId="urn:microsoft.com/office/officeart/2005/8/layout/hierarchy1"/>
    <dgm:cxn modelId="{62B0905E-C75E-46BB-BC31-577047CD5DEA}" type="presOf" srcId="{5F5B6F49-D1D4-4B2F-9946-75F90E08EFED}" destId="{30CA4B50-7670-45B7-904B-311031E0A568}" srcOrd="0" destOrd="0" presId="urn:microsoft.com/office/officeart/2005/8/layout/hierarchy1"/>
    <dgm:cxn modelId="{7580A86A-893A-4D6C-A3F4-E0B3D79D1621}" type="presOf" srcId="{5251C25C-1A57-459D-9CC8-5E6071FB11A6}" destId="{BB6F38E3-CF22-4B43-8B8A-4FB77BBAE3A9}" srcOrd="0" destOrd="0" presId="urn:microsoft.com/office/officeart/2005/8/layout/hierarchy1"/>
    <dgm:cxn modelId="{CA89E078-1456-4EF1-B259-928A5B983670}" srcId="{C76E320C-CDC0-407E-BF38-C0BF6EA5F8D8}" destId="{E2B17DA7-2C3A-4D2C-9FDA-1DF1C3311D49}" srcOrd="0" destOrd="0" parTransId="{5F5B6F49-D1D4-4B2F-9946-75F90E08EFED}" sibTransId="{61E8C900-F7DE-4175-9EDA-DCC3B4F31B9B}"/>
    <dgm:cxn modelId="{ACD79379-737B-4CEB-853E-4F4C12B32FFA}" type="presOf" srcId="{477B67CC-721C-4237-AC8A-459648F9A25C}" destId="{9A985B3D-5C9E-4A4C-AF0F-301795FA8992}" srcOrd="0" destOrd="0" presId="urn:microsoft.com/office/officeart/2005/8/layout/hierarchy1"/>
    <dgm:cxn modelId="{25AC8580-92A7-4FAC-83E2-CFE8084F731C}" type="presOf" srcId="{27DD35A1-5C9A-4E32-B91D-F7109E91387E}" destId="{B82E8565-5D59-453B-8702-49D93D6A21E9}" srcOrd="0" destOrd="0" presId="urn:microsoft.com/office/officeart/2005/8/layout/hierarchy1"/>
    <dgm:cxn modelId="{31027B85-E9C6-475C-AE89-62761056E12E}" type="presOf" srcId="{9E0ABEC1-05C5-4708-B30D-D30069BE5A87}" destId="{74861D0C-1DD0-4CEC-A865-FE489EB934EB}" srcOrd="0" destOrd="0" presId="urn:microsoft.com/office/officeart/2005/8/layout/hierarchy1"/>
    <dgm:cxn modelId="{FCF99F9B-DAA0-4993-9CE5-6A998A4C5036}" srcId="{9E0ABEC1-05C5-4708-B30D-D30069BE5A87}" destId="{C1E1C61A-7A2B-498B-AD0C-9A97FEAFA46C}" srcOrd="0" destOrd="0" parTransId="{8C1115E3-A676-40D5-8005-F51E47A514A0}" sibTransId="{D2C3AE2F-5129-4ED9-A176-F9BD5C3DAE3F}"/>
    <dgm:cxn modelId="{FC541CB8-66B3-4A2B-B2BC-CAF282B446AE}" srcId="{27DD35A1-5C9A-4E32-B91D-F7109E91387E}" destId="{477B67CC-721C-4237-AC8A-459648F9A25C}" srcOrd="2" destOrd="0" parTransId="{4E280133-C7AC-4F99-B47D-F7B59D7DD65A}" sibTransId="{2D3CF464-F7D5-4D5A-A77B-BE2998AB58C7}"/>
    <dgm:cxn modelId="{749278F8-A278-4D13-8075-624BB97DFFE2}" type="presOf" srcId="{8C1115E3-A676-40D5-8005-F51E47A514A0}" destId="{210CECA0-5D89-4821-AD48-4729D64796F8}" srcOrd="0" destOrd="0" presId="urn:microsoft.com/office/officeart/2005/8/layout/hierarchy1"/>
    <dgm:cxn modelId="{83F4DDFE-F267-43DD-A97F-AD469C555288}" srcId="{27DD35A1-5C9A-4E32-B91D-F7109E91387E}" destId="{D7A3956B-2A95-4EA3-94B0-24DFD2F43037}" srcOrd="0" destOrd="0" parTransId="{D0C3573B-BEA3-4DF2-9A21-02056AF6DC6A}" sibTransId="{1A5D6034-CE7B-47B9-ADA0-6A29D87781A9}"/>
    <dgm:cxn modelId="{C4989D49-3261-4771-899D-E1D29F3903DF}" type="presParOf" srcId="{B82E8565-5D59-453B-8702-49D93D6A21E9}" destId="{9FF452FE-0623-455C-BB6B-D2C289EBD8A0}" srcOrd="0" destOrd="0" presId="urn:microsoft.com/office/officeart/2005/8/layout/hierarchy1"/>
    <dgm:cxn modelId="{F333C533-3066-4DB7-9650-AB1CE62F9248}" type="presParOf" srcId="{9FF452FE-0623-455C-BB6B-D2C289EBD8A0}" destId="{498DD4AE-30D4-4608-A10A-FEFBD9B8884B}" srcOrd="0" destOrd="0" presId="urn:microsoft.com/office/officeart/2005/8/layout/hierarchy1"/>
    <dgm:cxn modelId="{73AADCD6-C83B-4070-9972-BBD28435FFCE}" type="presParOf" srcId="{498DD4AE-30D4-4608-A10A-FEFBD9B8884B}" destId="{13D34DCB-97EE-4AB8-96E9-69B8520121C3}" srcOrd="0" destOrd="0" presId="urn:microsoft.com/office/officeart/2005/8/layout/hierarchy1"/>
    <dgm:cxn modelId="{0D5926AF-93AE-431E-942B-30F8A6594D54}" type="presParOf" srcId="{498DD4AE-30D4-4608-A10A-FEFBD9B8884B}" destId="{CB503A48-6DBF-482F-B956-38ACC39D448B}" srcOrd="1" destOrd="0" presId="urn:microsoft.com/office/officeart/2005/8/layout/hierarchy1"/>
    <dgm:cxn modelId="{65731DE8-D2CA-47D8-874E-500603157DD3}" type="presParOf" srcId="{9FF452FE-0623-455C-BB6B-D2C289EBD8A0}" destId="{870E02E2-AA8B-43BF-8F88-831F9FAF1850}" srcOrd="1" destOrd="0" presId="urn:microsoft.com/office/officeart/2005/8/layout/hierarchy1"/>
    <dgm:cxn modelId="{9ECF4F18-95F0-49DE-832C-EB2FB39525FA}" type="presParOf" srcId="{B82E8565-5D59-453B-8702-49D93D6A21E9}" destId="{02B0AD92-4625-4A9E-A7A6-D7BD30866E5D}" srcOrd="1" destOrd="0" presId="urn:microsoft.com/office/officeart/2005/8/layout/hierarchy1"/>
    <dgm:cxn modelId="{6C8A7313-2029-4A88-A146-E5057CB30949}" type="presParOf" srcId="{02B0AD92-4625-4A9E-A7A6-D7BD30866E5D}" destId="{AD0D532C-4FC4-43AD-BF5D-E268884D4892}" srcOrd="0" destOrd="0" presId="urn:microsoft.com/office/officeart/2005/8/layout/hierarchy1"/>
    <dgm:cxn modelId="{9C5825DD-321B-4240-97F2-BDC3654EF9AD}" type="presParOf" srcId="{AD0D532C-4FC4-43AD-BF5D-E268884D4892}" destId="{94C37D67-7163-48DD-A8F1-5527D86C8F15}" srcOrd="0" destOrd="0" presId="urn:microsoft.com/office/officeart/2005/8/layout/hierarchy1"/>
    <dgm:cxn modelId="{033F97CF-D6BE-4853-B983-638DADB84CC5}" type="presParOf" srcId="{AD0D532C-4FC4-43AD-BF5D-E268884D4892}" destId="{74861D0C-1DD0-4CEC-A865-FE489EB934EB}" srcOrd="1" destOrd="0" presId="urn:microsoft.com/office/officeart/2005/8/layout/hierarchy1"/>
    <dgm:cxn modelId="{B17CE9DA-88B9-43C2-B6AD-C70D24E2D4A1}" type="presParOf" srcId="{02B0AD92-4625-4A9E-A7A6-D7BD30866E5D}" destId="{3A92A59C-9721-4289-862D-8F547A577966}" srcOrd="1" destOrd="0" presId="urn:microsoft.com/office/officeart/2005/8/layout/hierarchy1"/>
    <dgm:cxn modelId="{9B566649-C052-4079-A04F-8D5B6965E0C0}" type="presParOf" srcId="{3A92A59C-9721-4289-862D-8F547A577966}" destId="{210CECA0-5D89-4821-AD48-4729D64796F8}" srcOrd="0" destOrd="0" presId="urn:microsoft.com/office/officeart/2005/8/layout/hierarchy1"/>
    <dgm:cxn modelId="{1D886DA7-11E2-4689-BC12-654F2250F73F}" type="presParOf" srcId="{3A92A59C-9721-4289-862D-8F547A577966}" destId="{FDFB48BD-9A03-4312-82EA-6EDF4BDB9FA6}" srcOrd="1" destOrd="0" presId="urn:microsoft.com/office/officeart/2005/8/layout/hierarchy1"/>
    <dgm:cxn modelId="{A5FDC79A-5499-4D08-8DBE-2EBA23BDCE5B}" type="presParOf" srcId="{FDFB48BD-9A03-4312-82EA-6EDF4BDB9FA6}" destId="{1993572C-6A52-4C1D-8E87-42C6429AEC7B}" srcOrd="0" destOrd="0" presId="urn:microsoft.com/office/officeart/2005/8/layout/hierarchy1"/>
    <dgm:cxn modelId="{E107972A-BB64-48AD-AF9A-7C01F24D3004}" type="presParOf" srcId="{1993572C-6A52-4C1D-8E87-42C6429AEC7B}" destId="{A1CD5802-999B-4915-AA66-93B4538CF950}" srcOrd="0" destOrd="0" presId="urn:microsoft.com/office/officeart/2005/8/layout/hierarchy1"/>
    <dgm:cxn modelId="{4143FA60-FCBF-4CEA-9BC0-40D037A7C206}" type="presParOf" srcId="{1993572C-6A52-4C1D-8E87-42C6429AEC7B}" destId="{F091AD7B-F539-4E1E-A48A-AF3323F7313C}" srcOrd="1" destOrd="0" presId="urn:microsoft.com/office/officeart/2005/8/layout/hierarchy1"/>
    <dgm:cxn modelId="{EBB0B21E-E5EE-4F5F-AEA3-E6BD42298C67}" type="presParOf" srcId="{FDFB48BD-9A03-4312-82EA-6EDF4BDB9FA6}" destId="{D3FFB1B4-31ED-4712-9433-B1330263191E}" srcOrd="1" destOrd="0" presId="urn:microsoft.com/office/officeart/2005/8/layout/hierarchy1"/>
    <dgm:cxn modelId="{F9D3F526-0662-4824-8CAA-D09C98E99AB5}" type="presParOf" srcId="{B82E8565-5D59-453B-8702-49D93D6A21E9}" destId="{94A2C83F-76B3-4492-B576-808BDD6A351F}" srcOrd="2" destOrd="0" presId="urn:microsoft.com/office/officeart/2005/8/layout/hierarchy1"/>
    <dgm:cxn modelId="{D7D089CC-53DA-411F-A01D-23F868A7A9FF}" type="presParOf" srcId="{94A2C83F-76B3-4492-B576-808BDD6A351F}" destId="{F44D615A-295E-4FF6-92CE-C6FB6EE59480}" srcOrd="0" destOrd="0" presId="urn:microsoft.com/office/officeart/2005/8/layout/hierarchy1"/>
    <dgm:cxn modelId="{32D8DEFF-A6BC-4511-953D-66573ADB1E4E}" type="presParOf" srcId="{F44D615A-295E-4FF6-92CE-C6FB6EE59480}" destId="{2DF3BD73-6BA5-428D-929B-E828BC886B4B}" srcOrd="0" destOrd="0" presId="urn:microsoft.com/office/officeart/2005/8/layout/hierarchy1"/>
    <dgm:cxn modelId="{6F65D369-D5E9-4411-90DB-811FF19F6AD3}" type="presParOf" srcId="{F44D615A-295E-4FF6-92CE-C6FB6EE59480}" destId="{9A985B3D-5C9E-4A4C-AF0F-301795FA8992}" srcOrd="1" destOrd="0" presId="urn:microsoft.com/office/officeart/2005/8/layout/hierarchy1"/>
    <dgm:cxn modelId="{079B2FDC-5DE9-4B3D-A253-6144138830C8}" type="presParOf" srcId="{94A2C83F-76B3-4492-B576-808BDD6A351F}" destId="{AD95E75B-CB36-4D54-B0AE-D64B68008F7B}" srcOrd="1" destOrd="0" presId="urn:microsoft.com/office/officeart/2005/8/layout/hierarchy1"/>
    <dgm:cxn modelId="{742E0CD8-104E-450D-97CF-0CAA7EC8005C}" type="presParOf" srcId="{AD95E75B-CB36-4D54-B0AE-D64B68008F7B}" destId="{EF53E53C-B2F9-45FA-85A2-F375F4703C37}" srcOrd="0" destOrd="0" presId="urn:microsoft.com/office/officeart/2005/8/layout/hierarchy1"/>
    <dgm:cxn modelId="{469E5D2E-5786-4FA2-93C1-71181B186B72}" type="presParOf" srcId="{AD95E75B-CB36-4D54-B0AE-D64B68008F7B}" destId="{C2648843-F3ED-4BE2-ADB1-6B479FAA8843}" srcOrd="1" destOrd="0" presId="urn:microsoft.com/office/officeart/2005/8/layout/hierarchy1"/>
    <dgm:cxn modelId="{79D5D8BB-3EB3-4573-9260-9828D872F19B}" type="presParOf" srcId="{C2648843-F3ED-4BE2-ADB1-6B479FAA8843}" destId="{766F16E6-74C7-4728-AE5A-9E3E652DEDB3}" srcOrd="0" destOrd="0" presId="urn:microsoft.com/office/officeart/2005/8/layout/hierarchy1"/>
    <dgm:cxn modelId="{0852D71E-E947-4EC8-AD54-70635053A38E}" type="presParOf" srcId="{766F16E6-74C7-4728-AE5A-9E3E652DEDB3}" destId="{8FF4F00F-A895-4346-8F7F-565A4ED6280D}" srcOrd="0" destOrd="0" presId="urn:microsoft.com/office/officeart/2005/8/layout/hierarchy1"/>
    <dgm:cxn modelId="{9E988929-1C6C-4409-ABAB-9603BCA3E6BA}" type="presParOf" srcId="{766F16E6-74C7-4728-AE5A-9E3E652DEDB3}" destId="{BB6F38E3-CF22-4B43-8B8A-4FB77BBAE3A9}" srcOrd="1" destOrd="0" presId="urn:microsoft.com/office/officeart/2005/8/layout/hierarchy1"/>
    <dgm:cxn modelId="{7D6021A9-86B0-4ACB-87A4-A06E625AB634}" type="presParOf" srcId="{C2648843-F3ED-4BE2-ADB1-6B479FAA8843}" destId="{4383B1CA-96D3-4388-B25E-6E6F1CEBCF50}" srcOrd="1" destOrd="0" presId="urn:microsoft.com/office/officeart/2005/8/layout/hierarchy1"/>
    <dgm:cxn modelId="{10FC7100-0FEA-4CA4-BD47-BC3DBE3233FA}" type="presParOf" srcId="{B82E8565-5D59-453B-8702-49D93D6A21E9}" destId="{EE391700-496F-4421-8E28-DA885EF1AEFA}" srcOrd="3" destOrd="0" presId="urn:microsoft.com/office/officeart/2005/8/layout/hierarchy1"/>
    <dgm:cxn modelId="{7757A9BB-ABF1-48B7-908F-A1C1F7D61DC9}" type="presParOf" srcId="{EE391700-496F-4421-8E28-DA885EF1AEFA}" destId="{82EFD02B-DBC6-465E-BD29-7E5FB5B67A76}" srcOrd="0" destOrd="0" presId="urn:microsoft.com/office/officeart/2005/8/layout/hierarchy1"/>
    <dgm:cxn modelId="{87D5E91C-FDF1-4556-BC96-2601BE454ABE}" type="presParOf" srcId="{82EFD02B-DBC6-465E-BD29-7E5FB5B67A76}" destId="{E2406E92-B66D-420C-B690-3AFB7D08F763}" srcOrd="0" destOrd="0" presId="urn:microsoft.com/office/officeart/2005/8/layout/hierarchy1"/>
    <dgm:cxn modelId="{50D5BB46-C05B-4357-89DD-63EA353ED29D}" type="presParOf" srcId="{82EFD02B-DBC6-465E-BD29-7E5FB5B67A76}" destId="{A51A2DFA-31E1-406B-AFE6-A97B6AA6D31B}" srcOrd="1" destOrd="0" presId="urn:microsoft.com/office/officeart/2005/8/layout/hierarchy1"/>
    <dgm:cxn modelId="{CD37160D-5DBC-4785-A1B1-0C03B83F9FC9}" type="presParOf" srcId="{EE391700-496F-4421-8E28-DA885EF1AEFA}" destId="{6ED5BF1B-7103-4CFB-A5D0-488F09B55879}" srcOrd="1" destOrd="0" presId="urn:microsoft.com/office/officeart/2005/8/layout/hierarchy1"/>
    <dgm:cxn modelId="{B42A9AB7-FFAE-4E6B-88A0-FEE104AFC714}" type="presParOf" srcId="{6ED5BF1B-7103-4CFB-A5D0-488F09B55879}" destId="{30CA4B50-7670-45B7-904B-311031E0A568}" srcOrd="0" destOrd="0" presId="urn:microsoft.com/office/officeart/2005/8/layout/hierarchy1"/>
    <dgm:cxn modelId="{F21ACC07-97BB-448A-8AE2-4984FBB3EBCD}" type="presParOf" srcId="{6ED5BF1B-7103-4CFB-A5D0-488F09B55879}" destId="{0AEEC483-A982-4948-B5C3-14C8FE1ACE6F}" srcOrd="1" destOrd="0" presId="urn:microsoft.com/office/officeart/2005/8/layout/hierarchy1"/>
    <dgm:cxn modelId="{C41AC095-3F30-4AC8-B0C4-782FFC49152D}" type="presParOf" srcId="{0AEEC483-A982-4948-B5C3-14C8FE1ACE6F}" destId="{E2C06DFB-A128-4C45-8781-C30ACF1B1404}" srcOrd="0" destOrd="0" presId="urn:microsoft.com/office/officeart/2005/8/layout/hierarchy1"/>
    <dgm:cxn modelId="{59E4ABB7-908E-404F-BE01-84F4D6CD3A8C}" type="presParOf" srcId="{E2C06DFB-A128-4C45-8781-C30ACF1B1404}" destId="{AAF42789-1F9D-476E-A706-BE459337BD2A}" srcOrd="0" destOrd="0" presId="urn:microsoft.com/office/officeart/2005/8/layout/hierarchy1"/>
    <dgm:cxn modelId="{2D348F32-77D2-48F1-B68B-122A76FBD65E}" type="presParOf" srcId="{E2C06DFB-A128-4C45-8781-C30ACF1B1404}" destId="{32884012-9DA9-4405-A78C-CE9387FDCBFD}" srcOrd="1" destOrd="0" presId="urn:microsoft.com/office/officeart/2005/8/layout/hierarchy1"/>
    <dgm:cxn modelId="{FDE0EA68-D30D-450B-82D6-A3A6FCEBD8DC}" type="presParOf" srcId="{0AEEC483-A982-4948-B5C3-14C8FE1ACE6F}" destId="{375D7E56-08E5-4E13-BB0B-B38F58DDB04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B5DDED8-A2E1-4FD8-B6C8-68C8B331211A}"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E5936FBB-FF01-4E60-91F3-24782ACA01D4}">
      <dgm:prSet custT="1"/>
      <dgm:spPr/>
      <dgm:t>
        <a:bodyPr/>
        <a:lstStyle/>
        <a:p>
          <a:r>
            <a:rPr lang="en-US" sz="1050"/>
            <a:t>task=detect: Tham </a:t>
          </a:r>
          <a:r>
            <a:rPr lang="en-US" sz="1050" err="1"/>
            <a:t>số</a:t>
          </a:r>
          <a:r>
            <a:rPr lang="en-US" sz="1050"/>
            <a:t> </a:t>
          </a:r>
          <a:r>
            <a:rPr lang="en-US" sz="1050" err="1"/>
            <a:t>này</a:t>
          </a:r>
          <a:r>
            <a:rPr lang="en-US" sz="1050"/>
            <a:t> </a:t>
          </a:r>
          <a:r>
            <a:rPr lang="en-US" sz="1050" err="1"/>
            <a:t>xác</a:t>
          </a:r>
          <a:r>
            <a:rPr lang="en-US" sz="1050"/>
            <a:t> </a:t>
          </a:r>
          <a:r>
            <a:rPr lang="en-US" sz="1050" err="1"/>
            <a:t>định</a:t>
          </a:r>
          <a:r>
            <a:rPr lang="en-US" sz="1050"/>
            <a:t> </a:t>
          </a:r>
          <a:r>
            <a:rPr lang="en-US" sz="1050" err="1"/>
            <a:t>nhiệm</a:t>
          </a:r>
          <a:r>
            <a:rPr lang="en-US" sz="1050"/>
            <a:t> </a:t>
          </a:r>
          <a:r>
            <a:rPr lang="en-US" sz="1050" err="1"/>
            <a:t>vụ</a:t>
          </a:r>
          <a:r>
            <a:rPr lang="en-US" sz="1050"/>
            <a:t> </a:t>
          </a:r>
          <a:r>
            <a:rPr lang="en-US" sz="1050" err="1"/>
            <a:t>chính</a:t>
          </a:r>
          <a:r>
            <a:rPr lang="en-US" sz="1050"/>
            <a:t> </a:t>
          </a:r>
          <a:r>
            <a:rPr lang="en-US" sz="1050" err="1"/>
            <a:t>của</a:t>
          </a:r>
          <a:r>
            <a:rPr lang="en-US" sz="1050"/>
            <a:t> </a:t>
          </a:r>
          <a:r>
            <a:rPr lang="en-US" sz="1050" err="1"/>
            <a:t>mô</a:t>
          </a:r>
          <a:r>
            <a:rPr lang="en-US" sz="1050"/>
            <a:t> </a:t>
          </a:r>
          <a:r>
            <a:rPr lang="en-US" sz="1050" err="1"/>
            <a:t>hình</a:t>
          </a:r>
          <a:r>
            <a:rPr lang="en-US" sz="1050"/>
            <a:t> </a:t>
          </a:r>
          <a:r>
            <a:rPr lang="en-US" sz="1050" err="1"/>
            <a:t>là</a:t>
          </a:r>
          <a:r>
            <a:rPr lang="en-US" sz="1050"/>
            <a:t> </a:t>
          </a:r>
          <a:r>
            <a:rPr lang="en-US" sz="1050" err="1"/>
            <a:t>phát</a:t>
          </a:r>
          <a:r>
            <a:rPr lang="en-US" sz="1050"/>
            <a:t> </a:t>
          </a:r>
          <a:r>
            <a:rPr lang="en-US" sz="1050" err="1"/>
            <a:t>hiện</a:t>
          </a:r>
          <a:r>
            <a:rPr lang="en-US" sz="1050"/>
            <a:t> </a:t>
          </a:r>
          <a:r>
            <a:rPr lang="en-US" sz="1050" err="1"/>
            <a:t>đối</a:t>
          </a:r>
          <a:r>
            <a:rPr lang="en-US" sz="1050"/>
            <a:t> </a:t>
          </a:r>
          <a:r>
            <a:rPr lang="en-US" sz="1050" err="1"/>
            <a:t>tượng</a:t>
          </a:r>
          <a:r>
            <a:rPr lang="en-US" sz="1050"/>
            <a:t> (object detection) . </a:t>
          </a:r>
          <a:r>
            <a:rPr lang="en-US" sz="1050" err="1"/>
            <a:t>Điều</a:t>
          </a:r>
          <a:r>
            <a:rPr lang="en-US" sz="1050"/>
            <a:t> </a:t>
          </a:r>
          <a:r>
            <a:rPr lang="en-US" sz="1050" err="1"/>
            <a:t>này</a:t>
          </a:r>
          <a:r>
            <a:rPr lang="en-US" sz="1050"/>
            <a:t> </a:t>
          </a:r>
          <a:r>
            <a:rPr lang="en-US" sz="1050" err="1"/>
            <a:t>đảm</a:t>
          </a:r>
          <a:r>
            <a:rPr lang="en-US" sz="1050"/>
            <a:t> </a:t>
          </a:r>
          <a:r>
            <a:rPr lang="en-US" sz="1050" err="1"/>
            <a:t>bảo</a:t>
          </a:r>
          <a:r>
            <a:rPr lang="en-US" sz="1050"/>
            <a:t> </a:t>
          </a:r>
          <a:r>
            <a:rPr lang="en-US" sz="1050" err="1"/>
            <a:t>mô</a:t>
          </a:r>
          <a:r>
            <a:rPr lang="en-US" sz="1050"/>
            <a:t> </a:t>
          </a:r>
          <a:r>
            <a:rPr lang="en-US" sz="1050" err="1"/>
            <a:t>hình</a:t>
          </a:r>
          <a:r>
            <a:rPr lang="en-US" sz="1050"/>
            <a:t> </a:t>
          </a:r>
          <a:r>
            <a:rPr lang="en-US" sz="1050" err="1"/>
            <a:t>sẽ</a:t>
          </a:r>
          <a:r>
            <a:rPr lang="en-US" sz="1050"/>
            <a:t> </a:t>
          </a:r>
          <a:r>
            <a:rPr lang="en-US" sz="1050" err="1"/>
            <a:t>học</a:t>
          </a:r>
          <a:r>
            <a:rPr lang="en-US" sz="1050"/>
            <a:t> </a:t>
          </a:r>
          <a:r>
            <a:rPr lang="en-US" sz="1050" err="1"/>
            <a:t>cách</a:t>
          </a:r>
          <a:r>
            <a:rPr lang="en-US" sz="1050"/>
            <a:t> </a:t>
          </a:r>
          <a:r>
            <a:rPr lang="en-US" sz="1050" err="1"/>
            <a:t>xác</a:t>
          </a:r>
          <a:r>
            <a:rPr lang="en-US" sz="1050"/>
            <a:t> </a:t>
          </a:r>
          <a:r>
            <a:rPr lang="en-US" sz="1050" err="1"/>
            <a:t>định</a:t>
          </a:r>
          <a:r>
            <a:rPr lang="en-US" sz="1050"/>
            <a:t> </a:t>
          </a:r>
          <a:r>
            <a:rPr lang="en-US" sz="1050" err="1"/>
            <a:t>vị</a:t>
          </a:r>
          <a:r>
            <a:rPr lang="en-US" sz="1050"/>
            <a:t> </a:t>
          </a:r>
          <a:r>
            <a:rPr lang="en-US" sz="1050" err="1"/>
            <a:t>trí</a:t>
          </a:r>
          <a:r>
            <a:rPr lang="en-US" sz="1050"/>
            <a:t> </a:t>
          </a:r>
          <a:r>
            <a:rPr lang="en-US" sz="1050" err="1"/>
            <a:t>và</a:t>
          </a:r>
          <a:r>
            <a:rPr lang="en-US" sz="1050"/>
            <a:t> </a:t>
          </a:r>
          <a:r>
            <a:rPr lang="en-US" sz="1050" err="1"/>
            <a:t>phân</a:t>
          </a:r>
          <a:r>
            <a:rPr lang="en-US" sz="1050"/>
            <a:t> </a:t>
          </a:r>
          <a:r>
            <a:rPr lang="en-US" sz="1050" err="1"/>
            <a:t>loại</a:t>
          </a:r>
          <a:r>
            <a:rPr lang="en-US" sz="1050"/>
            <a:t> </a:t>
          </a:r>
          <a:r>
            <a:rPr lang="en-US" sz="1050" err="1"/>
            <a:t>đối</a:t>
          </a:r>
          <a:r>
            <a:rPr lang="en-US" sz="1050"/>
            <a:t> </a:t>
          </a:r>
          <a:r>
            <a:rPr lang="en-US" sz="1050" err="1"/>
            <a:t>tượng</a:t>
          </a:r>
          <a:r>
            <a:rPr lang="en-US" sz="1050"/>
            <a:t> </a:t>
          </a:r>
          <a:r>
            <a:rPr lang="en-US" sz="1050" err="1"/>
            <a:t>trong</a:t>
          </a:r>
          <a:r>
            <a:rPr lang="en-US" sz="1050"/>
            <a:t> </a:t>
          </a:r>
          <a:r>
            <a:rPr lang="en-US" sz="1050" err="1"/>
            <a:t>hình</a:t>
          </a:r>
          <a:r>
            <a:rPr lang="en-US" sz="1050"/>
            <a:t> </a:t>
          </a:r>
          <a:r>
            <a:rPr lang="en-US" sz="1050" err="1"/>
            <a:t>ảnh</a:t>
          </a:r>
          <a:r>
            <a:rPr lang="en-US" sz="1050"/>
            <a:t>.</a:t>
          </a:r>
        </a:p>
      </dgm:t>
    </dgm:pt>
    <dgm:pt modelId="{1BC1556D-D16C-49E3-8D0D-17B5BBD2F191}" type="parTrans" cxnId="{96793175-3E84-49F8-B991-16AB9B5083F2}">
      <dgm:prSet/>
      <dgm:spPr/>
      <dgm:t>
        <a:bodyPr/>
        <a:lstStyle/>
        <a:p>
          <a:endParaRPr lang="en-US"/>
        </a:p>
      </dgm:t>
    </dgm:pt>
    <dgm:pt modelId="{54CD0AE5-1F88-4464-8672-76F63A452A38}" type="sibTrans" cxnId="{96793175-3E84-49F8-B991-16AB9B5083F2}">
      <dgm:prSet/>
      <dgm:spPr/>
      <dgm:t>
        <a:bodyPr/>
        <a:lstStyle/>
        <a:p>
          <a:endParaRPr lang="en-US"/>
        </a:p>
      </dgm:t>
    </dgm:pt>
    <dgm:pt modelId="{95D62D6F-840C-4D0C-B5B2-E6A7EE87A1B2}">
      <dgm:prSet custT="1"/>
      <dgm:spPr/>
      <dgm:t>
        <a:bodyPr/>
        <a:lstStyle/>
        <a:p>
          <a:r>
            <a:rPr lang="en-US" sz="1050"/>
            <a:t>mode=train: Tham số này chỉ định chế độ hoạt động của chương trình là huấn luyện (training) mô hình, cho phép mô hình học từ dữ liệu.</a:t>
          </a:r>
        </a:p>
      </dgm:t>
    </dgm:pt>
    <dgm:pt modelId="{9CED3356-0ADF-4978-A9E3-CCE0FE949182}" type="parTrans" cxnId="{13EF9870-18C2-4D55-88C3-C57732123107}">
      <dgm:prSet/>
      <dgm:spPr/>
      <dgm:t>
        <a:bodyPr/>
        <a:lstStyle/>
        <a:p>
          <a:endParaRPr lang="en-US"/>
        </a:p>
      </dgm:t>
    </dgm:pt>
    <dgm:pt modelId="{4B566BE1-6FD7-4A8E-8ED2-E80FB2D95D7B}" type="sibTrans" cxnId="{13EF9870-18C2-4D55-88C3-C57732123107}">
      <dgm:prSet/>
      <dgm:spPr/>
      <dgm:t>
        <a:bodyPr/>
        <a:lstStyle/>
        <a:p>
          <a:endParaRPr lang="en-US"/>
        </a:p>
      </dgm:t>
    </dgm:pt>
    <dgm:pt modelId="{83BA1992-06B4-493F-A712-17FDC8DC0E70}">
      <dgm:prSet custT="1"/>
      <dgm:spPr/>
      <dgm:t>
        <a:bodyPr/>
        <a:lstStyle/>
        <a:p>
          <a:r>
            <a:rPr lang="en-US" sz="1050"/>
            <a:t>model=yolov8m.pt: Tham </a:t>
          </a:r>
          <a:r>
            <a:rPr lang="en-US" sz="1050" err="1"/>
            <a:t>số</a:t>
          </a:r>
          <a:r>
            <a:rPr lang="en-US" sz="1050"/>
            <a:t> </a:t>
          </a:r>
          <a:r>
            <a:rPr lang="en-US" sz="1050" err="1"/>
            <a:t>này</a:t>
          </a:r>
          <a:r>
            <a:rPr lang="en-US" sz="1050"/>
            <a:t> </a:t>
          </a:r>
          <a:r>
            <a:rPr lang="en-US" sz="1050" err="1"/>
            <a:t>chỉ</a:t>
          </a:r>
          <a:r>
            <a:rPr lang="en-US" sz="1050"/>
            <a:t> </a:t>
          </a:r>
          <a:r>
            <a:rPr lang="en-US" sz="1050" err="1"/>
            <a:t>định</a:t>
          </a:r>
          <a:r>
            <a:rPr lang="en-US" sz="1050"/>
            <a:t> </a:t>
          </a:r>
          <a:r>
            <a:rPr lang="en-US" sz="1050" err="1"/>
            <a:t>kiến</a:t>
          </a:r>
          <a:r>
            <a:rPr lang="en-US" sz="1050"/>
            <a:t> </a:t>
          </a:r>
          <a:r>
            <a:rPr lang="en-US" sz="1050" err="1"/>
            <a:t>trúc</a:t>
          </a:r>
          <a:r>
            <a:rPr lang="en-US" sz="1050"/>
            <a:t> </a:t>
          </a:r>
          <a:r>
            <a:rPr lang="en-US" sz="1050" err="1"/>
            <a:t>mô</a:t>
          </a:r>
          <a:r>
            <a:rPr lang="en-US" sz="1050"/>
            <a:t> </a:t>
          </a:r>
          <a:r>
            <a:rPr lang="en-US" sz="1050" err="1"/>
            <a:t>hình</a:t>
          </a:r>
          <a:r>
            <a:rPr lang="en-US" sz="1050"/>
            <a:t> </a:t>
          </a:r>
          <a:r>
            <a:rPr lang="en-US" sz="1050" err="1"/>
            <a:t>được</a:t>
          </a:r>
          <a:r>
            <a:rPr lang="en-US" sz="1050"/>
            <a:t> </a:t>
          </a:r>
          <a:r>
            <a:rPr lang="en-US" sz="1050" err="1"/>
            <a:t>sử</a:t>
          </a:r>
          <a:r>
            <a:rPr lang="en-US" sz="1050"/>
            <a:t> </a:t>
          </a:r>
          <a:r>
            <a:rPr lang="en-US" sz="1050" err="1"/>
            <a:t>dụng</a:t>
          </a:r>
          <a:r>
            <a:rPr lang="en-US" sz="1050"/>
            <a:t> </a:t>
          </a:r>
          <a:r>
            <a:rPr lang="en-US" sz="1050" err="1"/>
            <a:t>là</a:t>
          </a:r>
          <a:r>
            <a:rPr lang="en-US" sz="1050"/>
            <a:t> YOLOv8 </a:t>
          </a:r>
          <a:r>
            <a:rPr lang="en-US" sz="1050" err="1"/>
            <a:t>phiên</a:t>
          </a:r>
          <a:r>
            <a:rPr lang="en-US" sz="1050"/>
            <a:t> </a:t>
          </a:r>
          <a:r>
            <a:rPr lang="en-US" sz="1050" err="1"/>
            <a:t>bản</a:t>
          </a:r>
          <a:r>
            <a:rPr lang="en-US" sz="1050"/>
            <a:t> </a:t>
          </a:r>
          <a:r>
            <a:rPr lang="en-US" sz="1050" err="1"/>
            <a:t>cỡ</a:t>
          </a:r>
          <a:r>
            <a:rPr lang="en-US" sz="1050"/>
            <a:t> </a:t>
          </a:r>
          <a:r>
            <a:rPr lang="en-US" sz="1050" err="1"/>
            <a:t>trung</a:t>
          </a:r>
          <a:r>
            <a:rPr lang="en-US" sz="1050"/>
            <a:t> </a:t>
          </a:r>
          <a:r>
            <a:rPr lang="en-US" sz="1050" err="1"/>
            <a:t>bình</a:t>
          </a:r>
          <a:r>
            <a:rPr lang="en-US" sz="1050"/>
            <a:t> (m - medium), </a:t>
          </a:r>
          <a:r>
            <a:rPr lang="en-US" sz="1050" err="1"/>
            <a:t>được</a:t>
          </a:r>
          <a:r>
            <a:rPr lang="en-US" sz="1050"/>
            <a:t> </a:t>
          </a:r>
          <a:r>
            <a:rPr lang="en-US" sz="1050" err="1"/>
            <a:t>khởi</a:t>
          </a:r>
          <a:r>
            <a:rPr lang="en-US" sz="1050"/>
            <a:t> </a:t>
          </a:r>
          <a:r>
            <a:rPr lang="en-US" sz="1050" err="1"/>
            <a:t>tạo</a:t>
          </a:r>
          <a:r>
            <a:rPr lang="en-US" sz="1050"/>
            <a:t> </a:t>
          </a:r>
          <a:r>
            <a:rPr lang="en-US" sz="1050" err="1"/>
            <a:t>từ</a:t>
          </a:r>
          <a:r>
            <a:rPr lang="en-US" sz="1050"/>
            <a:t> </a:t>
          </a:r>
          <a:r>
            <a:rPr lang="en-US" sz="1050" err="1"/>
            <a:t>trọng</a:t>
          </a:r>
          <a:r>
            <a:rPr lang="en-US" sz="1050"/>
            <a:t> </a:t>
          </a:r>
          <a:r>
            <a:rPr lang="en-US" sz="1050" err="1"/>
            <a:t>số</a:t>
          </a:r>
          <a:r>
            <a:rPr lang="en-US" sz="1050"/>
            <a:t> </a:t>
          </a:r>
          <a:r>
            <a:rPr lang="en-US" sz="1050" err="1"/>
            <a:t>đã</a:t>
          </a:r>
          <a:r>
            <a:rPr lang="en-US" sz="1050"/>
            <a:t> </a:t>
          </a:r>
          <a:r>
            <a:rPr lang="en-US" sz="1050" err="1"/>
            <a:t>được</a:t>
          </a:r>
          <a:r>
            <a:rPr lang="en-US" sz="1050"/>
            <a:t> </a:t>
          </a:r>
          <a:r>
            <a:rPr lang="en-US" sz="1050" err="1"/>
            <a:t>huấn</a:t>
          </a:r>
          <a:r>
            <a:rPr lang="en-US" sz="1050"/>
            <a:t> </a:t>
          </a:r>
          <a:r>
            <a:rPr lang="en-US" sz="1050" err="1"/>
            <a:t>luyện</a:t>
          </a:r>
          <a:r>
            <a:rPr lang="en-US" sz="1050"/>
            <a:t> </a:t>
          </a:r>
          <a:r>
            <a:rPr lang="en-US" sz="1050" err="1"/>
            <a:t>trước</a:t>
          </a:r>
          <a:r>
            <a:rPr lang="en-US" sz="1050"/>
            <a:t> (pre-trained weights) </a:t>
          </a:r>
          <a:r>
            <a:rPr lang="en-US" sz="1050" err="1"/>
            <a:t>trên</a:t>
          </a:r>
          <a:r>
            <a:rPr lang="en-US" sz="1050"/>
            <a:t> </a:t>
          </a:r>
          <a:r>
            <a:rPr lang="en-US" sz="1050" err="1"/>
            <a:t>tập</a:t>
          </a:r>
          <a:r>
            <a:rPr lang="en-US" sz="1050"/>
            <a:t> </a:t>
          </a:r>
          <a:r>
            <a:rPr lang="en-US" sz="1050" err="1"/>
            <a:t>dữ</a:t>
          </a:r>
          <a:r>
            <a:rPr lang="en-US" sz="1050"/>
            <a:t> </a:t>
          </a:r>
          <a:r>
            <a:rPr lang="en-US" sz="1050" err="1"/>
            <a:t>liệu</a:t>
          </a:r>
          <a:r>
            <a:rPr lang="en-US" sz="1050"/>
            <a:t> COCO. </a:t>
          </a:r>
          <a:r>
            <a:rPr lang="en-US" sz="1050" err="1"/>
            <a:t>Việc</a:t>
          </a:r>
          <a:r>
            <a:rPr lang="en-US" sz="1050"/>
            <a:t> </a:t>
          </a:r>
          <a:r>
            <a:rPr lang="en-US" sz="1050" err="1"/>
            <a:t>này</a:t>
          </a:r>
          <a:r>
            <a:rPr lang="en-US" sz="1050"/>
            <a:t> </a:t>
          </a:r>
          <a:r>
            <a:rPr lang="en-US" sz="1050" err="1"/>
            <a:t>tận</a:t>
          </a:r>
          <a:r>
            <a:rPr lang="en-US" sz="1050"/>
            <a:t> </a:t>
          </a:r>
          <a:r>
            <a:rPr lang="en-US" sz="1050" err="1"/>
            <a:t>dụng</a:t>
          </a:r>
          <a:r>
            <a:rPr lang="en-US" sz="1050"/>
            <a:t> </a:t>
          </a:r>
          <a:r>
            <a:rPr lang="en-US" sz="1050" err="1"/>
            <a:t>lợi</a:t>
          </a:r>
          <a:r>
            <a:rPr lang="en-US" sz="1050"/>
            <a:t> </a:t>
          </a:r>
          <a:r>
            <a:rPr lang="en-US" sz="1050" err="1"/>
            <a:t>ích</a:t>
          </a:r>
          <a:r>
            <a:rPr lang="en-US" sz="1050"/>
            <a:t> </a:t>
          </a:r>
          <a:r>
            <a:rPr lang="en-US" sz="1050" err="1"/>
            <a:t>của</a:t>
          </a:r>
          <a:r>
            <a:rPr lang="en-US" sz="1050"/>
            <a:t> </a:t>
          </a:r>
          <a:r>
            <a:rPr lang="en-US" sz="1050" err="1"/>
            <a:t>học</a:t>
          </a:r>
          <a:r>
            <a:rPr lang="en-US" sz="1050"/>
            <a:t> </a:t>
          </a:r>
          <a:r>
            <a:rPr lang="en-US" sz="1050" err="1"/>
            <a:t>chuyển</a:t>
          </a:r>
          <a:r>
            <a:rPr lang="en-US" sz="1050"/>
            <a:t> </a:t>
          </a:r>
          <a:r>
            <a:rPr lang="en-US" sz="1050" err="1"/>
            <a:t>giao</a:t>
          </a:r>
          <a:r>
            <a:rPr lang="en-US" sz="1050"/>
            <a:t>.</a:t>
          </a:r>
        </a:p>
      </dgm:t>
    </dgm:pt>
    <dgm:pt modelId="{CA195E49-F1E0-405D-A51A-8503E5C43D39}" type="parTrans" cxnId="{CC346BDC-76C9-4311-9700-DD387918841F}">
      <dgm:prSet/>
      <dgm:spPr/>
      <dgm:t>
        <a:bodyPr/>
        <a:lstStyle/>
        <a:p>
          <a:endParaRPr lang="en-US"/>
        </a:p>
      </dgm:t>
    </dgm:pt>
    <dgm:pt modelId="{17212C47-74B0-402C-A2FD-57709F0D8906}" type="sibTrans" cxnId="{CC346BDC-76C9-4311-9700-DD387918841F}">
      <dgm:prSet/>
      <dgm:spPr/>
      <dgm:t>
        <a:bodyPr/>
        <a:lstStyle/>
        <a:p>
          <a:endParaRPr lang="en-US"/>
        </a:p>
      </dgm:t>
    </dgm:pt>
    <dgm:pt modelId="{BB683762-1B6F-42D8-9711-FCF47669AE53}">
      <dgm:prSet custT="1"/>
      <dgm:spPr/>
      <dgm:t>
        <a:bodyPr/>
        <a:lstStyle/>
        <a:p>
          <a:r>
            <a:rPr lang="en-US" sz="1050"/>
            <a:t>data={</a:t>
          </a:r>
          <a:r>
            <a:rPr lang="en-US" sz="1050" err="1"/>
            <a:t>dataset.location</a:t>
          </a:r>
          <a:r>
            <a:rPr lang="en-US" sz="1050"/>
            <a:t>}/</a:t>
          </a:r>
          <a:r>
            <a:rPr lang="en-US" sz="1050" err="1"/>
            <a:t>data.yaml</a:t>
          </a:r>
          <a:r>
            <a:rPr lang="en-US" sz="1050"/>
            <a:t>: Tham </a:t>
          </a:r>
          <a:r>
            <a:rPr lang="en-US" sz="1050" err="1"/>
            <a:t>số</a:t>
          </a:r>
          <a:r>
            <a:rPr lang="en-US" sz="1050"/>
            <a:t> </a:t>
          </a:r>
          <a:r>
            <a:rPr lang="en-US" sz="1050" err="1"/>
            <a:t>này</a:t>
          </a:r>
          <a:r>
            <a:rPr lang="en-US" sz="1050"/>
            <a:t> </a:t>
          </a:r>
          <a:r>
            <a:rPr lang="en-US" sz="1050" err="1"/>
            <a:t>chỉ</a:t>
          </a:r>
          <a:r>
            <a:rPr lang="en-US" sz="1050"/>
            <a:t> </a:t>
          </a:r>
          <a:r>
            <a:rPr lang="en-US" sz="1050" err="1"/>
            <a:t>định</a:t>
          </a:r>
          <a:r>
            <a:rPr lang="en-US" sz="1050"/>
            <a:t> </a:t>
          </a:r>
          <a:r>
            <a:rPr lang="en-US" sz="1050" err="1"/>
            <a:t>đường</a:t>
          </a:r>
          <a:r>
            <a:rPr lang="en-US" sz="1050"/>
            <a:t> </a:t>
          </a:r>
          <a:r>
            <a:rPr lang="en-US" sz="1050" err="1"/>
            <a:t>dẫn</a:t>
          </a:r>
          <a:r>
            <a:rPr lang="en-US" sz="1050"/>
            <a:t> </a:t>
          </a:r>
          <a:r>
            <a:rPr lang="en-US" sz="1050" err="1"/>
            <a:t>đến</a:t>
          </a:r>
          <a:r>
            <a:rPr lang="en-US" sz="1050"/>
            <a:t> </a:t>
          </a:r>
          <a:r>
            <a:rPr lang="en-US" sz="1050" err="1"/>
            <a:t>tệp</a:t>
          </a:r>
          <a:r>
            <a:rPr lang="en-US" sz="1050"/>
            <a:t> </a:t>
          </a:r>
          <a:r>
            <a:rPr lang="en-US" sz="1050" err="1"/>
            <a:t>cấu</a:t>
          </a:r>
          <a:r>
            <a:rPr lang="en-US" sz="1050"/>
            <a:t> </a:t>
          </a:r>
          <a:r>
            <a:rPr lang="en-US" sz="1050" err="1"/>
            <a:t>hình</a:t>
          </a:r>
          <a:r>
            <a:rPr lang="en-US" sz="1050"/>
            <a:t> </a:t>
          </a:r>
          <a:r>
            <a:rPr lang="en-US" sz="1050" err="1"/>
            <a:t>dữ</a:t>
          </a:r>
          <a:r>
            <a:rPr lang="en-US" sz="1050"/>
            <a:t> </a:t>
          </a:r>
          <a:r>
            <a:rPr lang="en-US" sz="1050" err="1"/>
            <a:t>liệu</a:t>
          </a:r>
          <a:r>
            <a:rPr lang="en-US" sz="1050"/>
            <a:t> (</a:t>
          </a:r>
          <a:r>
            <a:rPr lang="en-US" sz="1050" err="1"/>
            <a:t>data.yaml</a:t>
          </a:r>
          <a:r>
            <a:rPr lang="en-US" sz="1050"/>
            <a:t>), </a:t>
          </a:r>
          <a:r>
            <a:rPr lang="en-US" sz="1050" err="1"/>
            <a:t>chứa</a:t>
          </a:r>
          <a:r>
            <a:rPr lang="en-US" sz="1050"/>
            <a:t> </a:t>
          </a:r>
          <a:r>
            <a:rPr lang="en-US" sz="1050" err="1"/>
            <a:t>tất</a:t>
          </a:r>
          <a:r>
            <a:rPr lang="en-US" sz="1050"/>
            <a:t> </a:t>
          </a:r>
          <a:r>
            <a:rPr lang="en-US" sz="1050" err="1"/>
            <a:t>cả</a:t>
          </a:r>
          <a:r>
            <a:rPr lang="en-US" sz="1050"/>
            <a:t> </a:t>
          </a:r>
          <a:r>
            <a:rPr lang="en-US" sz="1050" err="1"/>
            <a:t>thông</a:t>
          </a:r>
          <a:r>
            <a:rPr lang="en-US" sz="1050"/>
            <a:t> tin </a:t>
          </a:r>
          <a:r>
            <a:rPr lang="en-US" sz="1050" err="1"/>
            <a:t>cần</a:t>
          </a:r>
          <a:r>
            <a:rPr lang="en-US" sz="1050"/>
            <a:t> </a:t>
          </a:r>
          <a:r>
            <a:rPr lang="en-US" sz="1050" err="1"/>
            <a:t>thiết</a:t>
          </a:r>
          <a:r>
            <a:rPr lang="en-US" sz="1050"/>
            <a:t> </a:t>
          </a:r>
          <a:r>
            <a:rPr lang="en-US" sz="1050" err="1"/>
            <a:t>về</a:t>
          </a:r>
          <a:r>
            <a:rPr lang="en-US" sz="1050"/>
            <a:t> </a:t>
          </a:r>
          <a:r>
            <a:rPr lang="en-US" sz="1050" err="1"/>
            <a:t>tập</a:t>
          </a:r>
          <a:r>
            <a:rPr lang="en-US" sz="1050"/>
            <a:t> </a:t>
          </a:r>
          <a:r>
            <a:rPr lang="en-US" sz="1050" err="1"/>
            <a:t>dữ</a:t>
          </a:r>
          <a:r>
            <a:rPr lang="en-US" sz="1050"/>
            <a:t> </a:t>
          </a:r>
          <a:r>
            <a:rPr lang="en-US" sz="1050" err="1"/>
            <a:t>liệu</a:t>
          </a:r>
          <a:r>
            <a:rPr lang="en-US" sz="1050"/>
            <a:t>, bao </a:t>
          </a:r>
          <a:r>
            <a:rPr lang="en-US" sz="1050" err="1"/>
            <a:t>gồm</a:t>
          </a:r>
          <a:r>
            <a:rPr lang="en-US" sz="1050"/>
            <a:t> </a:t>
          </a:r>
          <a:r>
            <a:rPr lang="en-US" sz="1050" err="1"/>
            <a:t>đường</a:t>
          </a:r>
          <a:r>
            <a:rPr lang="en-US" sz="1050"/>
            <a:t> </a:t>
          </a:r>
          <a:r>
            <a:rPr lang="en-US" sz="1050" err="1"/>
            <a:t>dẫn</a:t>
          </a:r>
          <a:r>
            <a:rPr lang="en-US" sz="1050"/>
            <a:t> </a:t>
          </a:r>
          <a:r>
            <a:rPr lang="en-US" sz="1050" err="1"/>
            <a:t>đến</a:t>
          </a:r>
          <a:r>
            <a:rPr lang="en-US" sz="1050"/>
            <a:t> </a:t>
          </a:r>
          <a:r>
            <a:rPr lang="en-US" sz="1050" err="1"/>
            <a:t>các</a:t>
          </a:r>
          <a:r>
            <a:rPr lang="en-US" sz="1050"/>
            <a:t> </a:t>
          </a:r>
          <a:r>
            <a:rPr lang="en-US" sz="1050" err="1"/>
            <a:t>thư</a:t>
          </a:r>
          <a:r>
            <a:rPr lang="en-US" sz="1050"/>
            <a:t> </a:t>
          </a:r>
          <a:r>
            <a:rPr lang="en-US" sz="1050" err="1"/>
            <a:t>mục</a:t>
          </a:r>
          <a:r>
            <a:rPr lang="en-US" sz="1050"/>
            <a:t> </a:t>
          </a:r>
          <a:r>
            <a:rPr lang="en-US" sz="1050" err="1"/>
            <a:t>chứa</a:t>
          </a:r>
          <a:r>
            <a:rPr lang="en-US" sz="1050"/>
            <a:t> </a:t>
          </a:r>
          <a:r>
            <a:rPr lang="en-US" sz="1050" err="1"/>
            <a:t>hình</a:t>
          </a:r>
          <a:r>
            <a:rPr lang="en-US" sz="1050"/>
            <a:t> </a:t>
          </a:r>
          <a:r>
            <a:rPr lang="en-US" sz="1050" err="1"/>
            <a:t>ảnh</a:t>
          </a:r>
          <a:r>
            <a:rPr lang="en-US" sz="1050"/>
            <a:t> </a:t>
          </a:r>
          <a:r>
            <a:rPr lang="en-US" sz="1050" err="1"/>
            <a:t>và</a:t>
          </a:r>
          <a:r>
            <a:rPr lang="en-US" sz="1050"/>
            <a:t> </a:t>
          </a:r>
          <a:r>
            <a:rPr lang="en-US" sz="1050" err="1"/>
            <a:t>nhãn</a:t>
          </a:r>
          <a:r>
            <a:rPr lang="en-US" sz="1050"/>
            <a:t>, </a:t>
          </a:r>
          <a:r>
            <a:rPr lang="en-US" sz="1050" err="1"/>
            <a:t>cũng</a:t>
          </a:r>
          <a:r>
            <a:rPr lang="en-US" sz="1050"/>
            <a:t> </a:t>
          </a:r>
          <a:r>
            <a:rPr lang="en-US" sz="1050" err="1"/>
            <a:t>như</a:t>
          </a:r>
          <a:r>
            <a:rPr lang="en-US" sz="1050"/>
            <a:t> </a:t>
          </a:r>
          <a:r>
            <a:rPr lang="en-US" sz="1050" err="1"/>
            <a:t>danh</a:t>
          </a:r>
          <a:r>
            <a:rPr lang="en-US" sz="1050"/>
            <a:t> </a:t>
          </a:r>
          <a:r>
            <a:rPr lang="en-US" sz="1050" err="1"/>
            <a:t>sách</a:t>
          </a:r>
          <a:r>
            <a:rPr lang="en-US" sz="1050"/>
            <a:t> </a:t>
          </a:r>
          <a:r>
            <a:rPr lang="en-US" sz="1050" err="1"/>
            <a:t>tên</a:t>
          </a:r>
          <a:r>
            <a:rPr lang="en-US" sz="1050"/>
            <a:t> </a:t>
          </a:r>
          <a:r>
            <a:rPr lang="en-US" sz="1050" err="1"/>
            <a:t>và</a:t>
          </a:r>
          <a:r>
            <a:rPr lang="en-US" sz="1050"/>
            <a:t> </a:t>
          </a:r>
          <a:r>
            <a:rPr lang="en-US" sz="1050" err="1"/>
            <a:t>số</a:t>
          </a:r>
          <a:r>
            <a:rPr lang="en-US" sz="1050"/>
            <a:t> </a:t>
          </a:r>
          <a:r>
            <a:rPr lang="en-US" sz="1050" err="1"/>
            <a:t>lượng</a:t>
          </a:r>
          <a:r>
            <a:rPr lang="en-US" sz="1050"/>
            <a:t> </a:t>
          </a:r>
          <a:r>
            <a:rPr lang="en-US" sz="1050" err="1"/>
            <a:t>các</a:t>
          </a:r>
          <a:r>
            <a:rPr lang="en-US" sz="1050"/>
            <a:t> </a:t>
          </a:r>
          <a:r>
            <a:rPr lang="en-US" sz="1050" err="1"/>
            <a:t>lớp</a:t>
          </a:r>
          <a:r>
            <a:rPr lang="en-US" sz="1050"/>
            <a:t> </a:t>
          </a:r>
          <a:r>
            <a:rPr lang="en-US" sz="1050" err="1"/>
            <a:t>đối</a:t>
          </a:r>
          <a:r>
            <a:rPr lang="en-US" sz="1050"/>
            <a:t> </a:t>
          </a:r>
          <a:r>
            <a:rPr lang="en-US" sz="1050" err="1"/>
            <a:t>tượng</a:t>
          </a:r>
          <a:r>
            <a:rPr lang="en-US" sz="1050"/>
            <a:t> (dent, hole, rust).</a:t>
          </a:r>
        </a:p>
      </dgm:t>
    </dgm:pt>
    <dgm:pt modelId="{FD3BEDA2-9794-421F-B071-E97701F9DA93}" type="parTrans" cxnId="{2FCB5289-5314-492E-A1D1-71C74B6F061E}">
      <dgm:prSet/>
      <dgm:spPr/>
      <dgm:t>
        <a:bodyPr/>
        <a:lstStyle/>
        <a:p>
          <a:endParaRPr lang="en-US"/>
        </a:p>
      </dgm:t>
    </dgm:pt>
    <dgm:pt modelId="{17105735-CA12-4895-BDCB-EFA3C0E957C7}" type="sibTrans" cxnId="{2FCB5289-5314-492E-A1D1-71C74B6F061E}">
      <dgm:prSet/>
      <dgm:spPr/>
      <dgm:t>
        <a:bodyPr/>
        <a:lstStyle/>
        <a:p>
          <a:endParaRPr lang="en-US"/>
        </a:p>
      </dgm:t>
    </dgm:pt>
    <dgm:pt modelId="{67087176-603D-48C2-B17A-5E75E87123A9}">
      <dgm:prSet custT="1"/>
      <dgm:spPr/>
      <dgm:t>
        <a:bodyPr/>
        <a:lstStyle/>
        <a:p>
          <a:r>
            <a:rPr lang="en-US" sz="1050"/>
            <a:t>epochs=100: </a:t>
          </a:r>
          <a:r>
            <a:rPr lang="en-US" sz="1050" err="1"/>
            <a:t>Xác</a:t>
          </a:r>
          <a:r>
            <a:rPr lang="en-US" sz="1050"/>
            <a:t> </a:t>
          </a:r>
          <a:r>
            <a:rPr lang="en-US" sz="1050" err="1"/>
            <a:t>định</a:t>
          </a:r>
          <a:r>
            <a:rPr lang="en-US" sz="1050"/>
            <a:t> </a:t>
          </a:r>
          <a:r>
            <a:rPr lang="en-US" sz="1050" err="1"/>
            <a:t>số</a:t>
          </a:r>
          <a:r>
            <a:rPr lang="en-US" sz="1050"/>
            <a:t> </a:t>
          </a:r>
          <a:r>
            <a:rPr lang="en-US" sz="1050" err="1"/>
            <a:t>lượng</a:t>
          </a:r>
          <a:r>
            <a:rPr lang="en-US" sz="1050"/>
            <a:t> epoch (</a:t>
          </a:r>
          <a:r>
            <a:rPr lang="en-US" sz="1050" err="1"/>
            <a:t>kỷ</a:t>
          </a:r>
          <a:r>
            <a:rPr lang="en-US" sz="1050"/>
            <a:t> </a:t>
          </a:r>
          <a:r>
            <a:rPr lang="en-US" sz="1050" err="1"/>
            <a:t>nguyên</a:t>
          </a:r>
          <a:r>
            <a:rPr lang="en-US" sz="1050"/>
            <a:t>) </a:t>
          </a:r>
          <a:r>
            <a:rPr lang="en-US" sz="1050" err="1"/>
            <a:t>mà</a:t>
          </a:r>
          <a:r>
            <a:rPr lang="en-US" sz="1050"/>
            <a:t> </a:t>
          </a:r>
          <a:r>
            <a:rPr lang="en-US" sz="1050" err="1"/>
            <a:t>mô</a:t>
          </a:r>
          <a:r>
            <a:rPr lang="en-US" sz="1050"/>
            <a:t> </a:t>
          </a:r>
          <a:r>
            <a:rPr lang="en-US" sz="1050" err="1"/>
            <a:t>hình</a:t>
          </a:r>
          <a:r>
            <a:rPr lang="en-US" sz="1050"/>
            <a:t> </a:t>
          </a:r>
          <a:r>
            <a:rPr lang="en-US" sz="1050" err="1"/>
            <a:t>sẽ</a:t>
          </a:r>
          <a:r>
            <a:rPr lang="en-US" sz="1050"/>
            <a:t> </a:t>
          </a:r>
          <a:r>
            <a:rPr lang="en-US" sz="1050" err="1"/>
            <a:t>được</a:t>
          </a:r>
          <a:r>
            <a:rPr lang="en-US" sz="1050"/>
            <a:t> </a:t>
          </a:r>
          <a:r>
            <a:rPr lang="en-US" sz="1050" err="1"/>
            <a:t>huấn</a:t>
          </a:r>
          <a:r>
            <a:rPr lang="en-US" sz="1050"/>
            <a:t> </a:t>
          </a:r>
          <a:r>
            <a:rPr lang="en-US" sz="1050" err="1"/>
            <a:t>luyện</a:t>
          </a:r>
          <a:r>
            <a:rPr lang="en-US" sz="1050"/>
            <a:t>. </a:t>
          </a:r>
          <a:r>
            <a:rPr lang="en-US" sz="1050" err="1"/>
            <a:t>Một</a:t>
          </a:r>
          <a:r>
            <a:rPr lang="en-US" sz="1050"/>
            <a:t> epoch </a:t>
          </a:r>
          <a:r>
            <a:rPr lang="en-US" sz="1050" err="1"/>
            <a:t>hoàn</a:t>
          </a:r>
          <a:r>
            <a:rPr lang="en-US" sz="1050"/>
            <a:t> </a:t>
          </a:r>
          <a:r>
            <a:rPr lang="en-US" sz="1050" err="1"/>
            <a:t>thành</a:t>
          </a:r>
          <a:r>
            <a:rPr lang="en-US" sz="1050"/>
            <a:t> </a:t>
          </a:r>
          <a:r>
            <a:rPr lang="en-US" sz="1050" err="1"/>
            <a:t>khi</a:t>
          </a:r>
          <a:r>
            <a:rPr lang="en-US" sz="1050"/>
            <a:t> </a:t>
          </a:r>
          <a:r>
            <a:rPr lang="en-US" sz="1050" err="1"/>
            <a:t>toàn</a:t>
          </a:r>
          <a:r>
            <a:rPr lang="en-US" sz="1050"/>
            <a:t> </a:t>
          </a:r>
          <a:r>
            <a:rPr lang="en-US" sz="1050" err="1"/>
            <a:t>bộ</a:t>
          </a:r>
          <a:r>
            <a:rPr lang="en-US" sz="1050"/>
            <a:t> </a:t>
          </a:r>
          <a:r>
            <a:rPr lang="en-US" sz="1050" err="1"/>
            <a:t>tập</a:t>
          </a:r>
          <a:r>
            <a:rPr lang="en-US" sz="1050"/>
            <a:t> </a:t>
          </a:r>
          <a:r>
            <a:rPr lang="en-US" sz="1050" err="1"/>
            <a:t>huấn</a:t>
          </a:r>
          <a:r>
            <a:rPr lang="en-US" sz="1050"/>
            <a:t> </a:t>
          </a:r>
          <a:r>
            <a:rPr lang="en-US" sz="1050" err="1"/>
            <a:t>luyện</a:t>
          </a:r>
          <a:r>
            <a:rPr lang="en-US" sz="1050"/>
            <a:t> </a:t>
          </a:r>
          <a:r>
            <a:rPr lang="en-US" sz="1050" err="1"/>
            <a:t>đã</a:t>
          </a:r>
          <a:r>
            <a:rPr lang="en-US" sz="1050"/>
            <a:t> </a:t>
          </a:r>
          <a:r>
            <a:rPr lang="en-US" sz="1050" err="1"/>
            <a:t>được</a:t>
          </a:r>
          <a:r>
            <a:rPr lang="en-US" sz="1050"/>
            <a:t> </a:t>
          </a:r>
          <a:r>
            <a:rPr lang="en-US" sz="1050" err="1"/>
            <a:t>đi</a:t>
          </a:r>
          <a:r>
            <a:rPr lang="en-US" sz="1050"/>
            <a:t> qua </a:t>
          </a:r>
          <a:r>
            <a:rPr lang="en-US" sz="1050" err="1"/>
            <a:t>một</a:t>
          </a:r>
          <a:r>
            <a:rPr lang="en-US" sz="1050"/>
            <a:t> </a:t>
          </a:r>
          <a:r>
            <a:rPr lang="en-US" sz="1050" err="1"/>
            <a:t>lần</a:t>
          </a:r>
          <a:r>
            <a:rPr lang="en-US" sz="1050"/>
            <a:t>. </a:t>
          </a:r>
          <a:r>
            <a:rPr lang="en-US" sz="1050" err="1"/>
            <a:t>Lựa</a:t>
          </a:r>
          <a:r>
            <a:rPr lang="en-US" sz="1050"/>
            <a:t> </a:t>
          </a:r>
          <a:r>
            <a:rPr lang="en-US" sz="1050" err="1"/>
            <a:t>chọn</a:t>
          </a:r>
          <a:r>
            <a:rPr lang="en-US" sz="1050"/>
            <a:t> 100 epoch </a:t>
          </a:r>
          <a:r>
            <a:rPr lang="en-US" sz="1050" err="1"/>
            <a:t>đảm</a:t>
          </a:r>
          <a:r>
            <a:rPr lang="en-US" sz="1050"/>
            <a:t> </a:t>
          </a:r>
          <a:r>
            <a:rPr lang="en-US" sz="1050" err="1"/>
            <a:t>bảo</a:t>
          </a:r>
          <a:r>
            <a:rPr lang="en-US" sz="1050"/>
            <a:t> </a:t>
          </a:r>
          <a:r>
            <a:rPr lang="en-US" sz="1050" err="1"/>
            <a:t>mô</a:t>
          </a:r>
          <a:r>
            <a:rPr lang="en-US" sz="1050"/>
            <a:t> </a:t>
          </a:r>
          <a:r>
            <a:rPr lang="en-US" sz="1050" err="1"/>
            <a:t>hình</a:t>
          </a:r>
          <a:r>
            <a:rPr lang="en-US" sz="1050"/>
            <a:t> </a:t>
          </a:r>
          <a:r>
            <a:rPr lang="en-US" sz="1050" err="1"/>
            <a:t>có</a:t>
          </a:r>
          <a:r>
            <a:rPr lang="en-US" sz="1050"/>
            <a:t> </a:t>
          </a:r>
          <a:r>
            <a:rPr lang="en-US" sz="1050" err="1"/>
            <a:t>đủ</a:t>
          </a:r>
          <a:r>
            <a:rPr lang="en-US" sz="1050"/>
            <a:t> </a:t>
          </a:r>
          <a:r>
            <a:rPr lang="en-US" sz="1050" err="1"/>
            <a:t>thời</a:t>
          </a:r>
          <a:r>
            <a:rPr lang="en-US" sz="1050"/>
            <a:t> </a:t>
          </a:r>
          <a:r>
            <a:rPr lang="en-US" sz="1050" err="1"/>
            <a:t>gian</a:t>
          </a:r>
          <a:r>
            <a:rPr lang="en-US" sz="1050"/>
            <a:t> </a:t>
          </a:r>
          <a:r>
            <a:rPr lang="en-US" sz="1050" err="1"/>
            <a:t>để</a:t>
          </a:r>
          <a:r>
            <a:rPr lang="en-US" sz="1050"/>
            <a:t> </a:t>
          </a:r>
          <a:r>
            <a:rPr lang="en-US" sz="1050" err="1"/>
            <a:t>hội</a:t>
          </a:r>
          <a:r>
            <a:rPr lang="en-US" sz="1050"/>
            <a:t> </a:t>
          </a:r>
          <a:r>
            <a:rPr lang="en-US" sz="1050" err="1"/>
            <a:t>tụ</a:t>
          </a:r>
          <a:r>
            <a:rPr lang="en-US" sz="1050"/>
            <a:t>.</a:t>
          </a:r>
        </a:p>
      </dgm:t>
    </dgm:pt>
    <dgm:pt modelId="{8684B140-F0DB-4814-91AD-5133F986DC4D}" type="parTrans" cxnId="{90E8226F-7286-4130-93D2-F5E1409C76C8}">
      <dgm:prSet/>
      <dgm:spPr/>
      <dgm:t>
        <a:bodyPr/>
        <a:lstStyle/>
        <a:p>
          <a:endParaRPr lang="en-US"/>
        </a:p>
      </dgm:t>
    </dgm:pt>
    <dgm:pt modelId="{CAD360B0-6F07-42C0-8878-5CE39E409968}" type="sibTrans" cxnId="{90E8226F-7286-4130-93D2-F5E1409C76C8}">
      <dgm:prSet/>
      <dgm:spPr/>
      <dgm:t>
        <a:bodyPr/>
        <a:lstStyle/>
        <a:p>
          <a:endParaRPr lang="en-US"/>
        </a:p>
      </dgm:t>
    </dgm:pt>
    <dgm:pt modelId="{C2316A39-16AF-474E-8669-9F8CA1DA271D}">
      <dgm:prSet custT="1"/>
      <dgm:spPr/>
      <dgm:t>
        <a:bodyPr/>
        <a:lstStyle/>
        <a:p>
          <a:r>
            <a:rPr lang="en-US" sz="1050" err="1"/>
            <a:t>imgsz</a:t>
          </a:r>
          <a:r>
            <a:rPr lang="en-US" sz="1050"/>
            <a:t>=1024: </a:t>
          </a:r>
          <a:r>
            <a:rPr lang="en-US" sz="1050" err="1"/>
            <a:t>Thiết</a:t>
          </a:r>
          <a:r>
            <a:rPr lang="en-US" sz="1050"/>
            <a:t> </a:t>
          </a:r>
          <a:r>
            <a:rPr lang="en-US" sz="1050" err="1"/>
            <a:t>lập</a:t>
          </a:r>
          <a:r>
            <a:rPr lang="en-US" sz="1050"/>
            <a:t> </a:t>
          </a:r>
          <a:r>
            <a:rPr lang="en-US" sz="1050" err="1"/>
            <a:t>kích</a:t>
          </a:r>
          <a:r>
            <a:rPr lang="en-US" sz="1050"/>
            <a:t> </a:t>
          </a:r>
          <a:r>
            <a:rPr lang="en-US" sz="1050" err="1"/>
            <a:t>thước</a:t>
          </a:r>
          <a:r>
            <a:rPr lang="en-US" sz="1050"/>
            <a:t> </a:t>
          </a:r>
          <a:r>
            <a:rPr lang="en-US" sz="1050" err="1"/>
            <a:t>đầu</a:t>
          </a:r>
          <a:r>
            <a:rPr lang="en-US" sz="1050"/>
            <a:t> </a:t>
          </a:r>
          <a:r>
            <a:rPr lang="en-US" sz="1050" err="1"/>
            <a:t>vào</a:t>
          </a:r>
          <a:r>
            <a:rPr lang="en-US" sz="1050"/>
            <a:t> </a:t>
          </a:r>
          <a:r>
            <a:rPr lang="en-US" sz="1050" err="1"/>
            <a:t>của</a:t>
          </a:r>
          <a:r>
            <a:rPr lang="en-US" sz="1050"/>
            <a:t> </a:t>
          </a:r>
          <a:r>
            <a:rPr lang="en-US" sz="1050" err="1"/>
            <a:t>hình</a:t>
          </a:r>
          <a:r>
            <a:rPr lang="en-US" sz="1050"/>
            <a:t> </a:t>
          </a:r>
          <a:r>
            <a:rPr lang="en-US" sz="1050" err="1"/>
            <a:t>ảnh</a:t>
          </a:r>
          <a:r>
            <a:rPr lang="en-US" sz="1050"/>
            <a:t> </a:t>
          </a:r>
          <a:r>
            <a:rPr lang="en-US" sz="1050" err="1"/>
            <a:t>cho</a:t>
          </a:r>
          <a:r>
            <a:rPr lang="en-US" sz="1050"/>
            <a:t> </a:t>
          </a:r>
          <a:r>
            <a:rPr lang="en-US" sz="1050" err="1"/>
            <a:t>mạng</a:t>
          </a:r>
          <a:r>
            <a:rPr lang="en-US" sz="1050"/>
            <a:t> </a:t>
          </a:r>
          <a:r>
            <a:rPr lang="en-US" sz="1050" err="1"/>
            <a:t>nơ-ron</a:t>
          </a:r>
          <a:r>
            <a:rPr lang="en-US" sz="1050"/>
            <a:t> </a:t>
          </a:r>
          <a:r>
            <a:rPr lang="en-US" sz="1050" err="1"/>
            <a:t>là</a:t>
          </a:r>
          <a:r>
            <a:rPr lang="en-US" sz="1050"/>
            <a:t> 1024x1024 pixel [9]. </a:t>
          </a:r>
          <a:r>
            <a:rPr lang="en-US" sz="1050" err="1"/>
            <a:t>Kích</a:t>
          </a:r>
          <a:r>
            <a:rPr lang="en-US" sz="1050"/>
            <a:t> </a:t>
          </a:r>
          <a:r>
            <a:rPr lang="en-US" sz="1050" err="1"/>
            <a:t>thước</a:t>
          </a:r>
          <a:r>
            <a:rPr lang="en-US" sz="1050"/>
            <a:t> </a:t>
          </a:r>
          <a:r>
            <a:rPr lang="en-US" sz="1050" err="1"/>
            <a:t>đầu</a:t>
          </a:r>
          <a:r>
            <a:rPr lang="en-US" sz="1050"/>
            <a:t> </a:t>
          </a:r>
          <a:r>
            <a:rPr lang="en-US" sz="1050" err="1"/>
            <a:t>vào</a:t>
          </a:r>
          <a:r>
            <a:rPr lang="en-US" sz="1050"/>
            <a:t> </a:t>
          </a:r>
          <a:r>
            <a:rPr lang="en-US" sz="1050" err="1"/>
            <a:t>lớn</a:t>
          </a:r>
          <a:r>
            <a:rPr lang="en-US" sz="1050"/>
            <a:t> </a:t>
          </a:r>
          <a:r>
            <a:rPr lang="en-US" sz="1050" err="1"/>
            <a:t>hơn</a:t>
          </a:r>
          <a:r>
            <a:rPr lang="en-US" sz="1050"/>
            <a:t> </a:t>
          </a:r>
          <a:r>
            <a:rPr lang="en-US" sz="1050" err="1"/>
            <a:t>thường</a:t>
          </a:r>
          <a:r>
            <a:rPr lang="en-US" sz="1050"/>
            <a:t> </a:t>
          </a:r>
          <a:r>
            <a:rPr lang="en-US" sz="1050" err="1"/>
            <a:t>giúp</a:t>
          </a:r>
          <a:r>
            <a:rPr lang="en-US" sz="1050"/>
            <a:t> </a:t>
          </a:r>
          <a:r>
            <a:rPr lang="en-US" sz="1050" err="1"/>
            <a:t>mô</a:t>
          </a:r>
          <a:r>
            <a:rPr lang="en-US" sz="1050"/>
            <a:t> </a:t>
          </a:r>
          <a:r>
            <a:rPr lang="en-US" sz="1050" err="1"/>
            <a:t>hình</a:t>
          </a:r>
          <a:r>
            <a:rPr lang="en-US" sz="1050"/>
            <a:t> </a:t>
          </a:r>
          <a:r>
            <a:rPr lang="en-US" sz="1050" err="1"/>
            <a:t>nhìn</a:t>
          </a:r>
          <a:r>
            <a:rPr lang="en-US" sz="1050"/>
            <a:t> </a:t>
          </a:r>
          <a:r>
            <a:rPr lang="en-US" sz="1050" err="1"/>
            <a:t>thấy</a:t>
          </a:r>
          <a:r>
            <a:rPr lang="en-US" sz="1050"/>
            <a:t> </a:t>
          </a:r>
          <a:r>
            <a:rPr lang="en-US" sz="1050" err="1"/>
            <a:t>nhiều</a:t>
          </a:r>
          <a:r>
            <a:rPr lang="en-US" sz="1050"/>
            <a:t> chi </a:t>
          </a:r>
          <a:r>
            <a:rPr lang="en-US" sz="1050" err="1"/>
            <a:t>tiết</a:t>
          </a:r>
          <a:r>
            <a:rPr lang="en-US" sz="1050"/>
            <a:t> </a:t>
          </a:r>
          <a:r>
            <a:rPr lang="en-US" sz="1050" err="1"/>
            <a:t>hơn</a:t>
          </a:r>
          <a:r>
            <a:rPr lang="en-US" sz="1050"/>
            <a:t>, </a:t>
          </a:r>
          <a:r>
            <a:rPr lang="en-US" sz="1050" err="1"/>
            <a:t>đặc</a:t>
          </a:r>
          <a:r>
            <a:rPr lang="en-US" sz="1050"/>
            <a:t> </a:t>
          </a:r>
          <a:r>
            <a:rPr lang="en-US" sz="1050" err="1"/>
            <a:t>biệt</a:t>
          </a:r>
          <a:r>
            <a:rPr lang="en-US" sz="1050"/>
            <a:t> </a:t>
          </a:r>
          <a:r>
            <a:rPr lang="en-US" sz="1050" err="1"/>
            <a:t>quan</a:t>
          </a:r>
          <a:r>
            <a:rPr lang="en-US" sz="1050"/>
            <a:t> </a:t>
          </a:r>
          <a:r>
            <a:rPr lang="en-US" sz="1050" err="1"/>
            <a:t>trọng</a:t>
          </a:r>
          <a:r>
            <a:rPr lang="en-US" sz="1050"/>
            <a:t> </a:t>
          </a:r>
          <a:r>
            <a:rPr lang="en-US" sz="1050" err="1"/>
            <a:t>cho</a:t>
          </a:r>
          <a:r>
            <a:rPr lang="en-US" sz="1050"/>
            <a:t> </a:t>
          </a:r>
          <a:r>
            <a:rPr lang="en-US" sz="1050" err="1"/>
            <a:t>việc</a:t>
          </a:r>
          <a:r>
            <a:rPr lang="en-US" sz="1050"/>
            <a:t> </a:t>
          </a:r>
          <a:r>
            <a:rPr lang="en-US" sz="1050" err="1"/>
            <a:t>phát</a:t>
          </a:r>
          <a:r>
            <a:rPr lang="en-US" sz="1050"/>
            <a:t> </a:t>
          </a:r>
          <a:r>
            <a:rPr lang="en-US" sz="1050" err="1"/>
            <a:t>hiện</a:t>
          </a:r>
          <a:r>
            <a:rPr lang="en-US" sz="1050"/>
            <a:t> </a:t>
          </a:r>
          <a:r>
            <a:rPr lang="en-US" sz="1050" err="1"/>
            <a:t>các</a:t>
          </a:r>
          <a:r>
            <a:rPr lang="en-US" sz="1050"/>
            <a:t> </a:t>
          </a:r>
          <a:r>
            <a:rPr lang="en-US" sz="1050" err="1"/>
            <a:t>đối</a:t>
          </a:r>
          <a:r>
            <a:rPr lang="en-US" sz="1050"/>
            <a:t> </a:t>
          </a:r>
          <a:r>
            <a:rPr lang="en-US" sz="1050" err="1"/>
            <a:t>tượng</a:t>
          </a:r>
          <a:r>
            <a:rPr lang="en-US" sz="1050"/>
            <a:t> </a:t>
          </a:r>
          <a:r>
            <a:rPr lang="en-US" sz="1050" err="1"/>
            <a:t>nhỏ</a:t>
          </a:r>
          <a:r>
            <a:rPr lang="en-US" sz="1050"/>
            <a:t> </a:t>
          </a:r>
          <a:r>
            <a:rPr lang="en-US" sz="1050" err="1"/>
            <a:t>như</a:t>
          </a:r>
          <a:r>
            <a:rPr lang="en-US" sz="1050"/>
            <a:t> </a:t>
          </a:r>
          <a:r>
            <a:rPr lang="en-US" sz="1050" err="1"/>
            <a:t>các</a:t>
          </a:r>
          <a:r>
            <a:rPr lang="en-US" sz="1050"/>
            <a:t> </a:t>
          </a:r>
          <a:r>
            <a:rPr lang="en-US" sz="1050" err="1"/>
            <a:t>vết</a:t>
          </a:r>
          <a:r>
            <a:rPr lang="en-US" sz="1050"/>
            <a:t> </a:t>
          </a:r>
          <a:r>
            <a:rPr lang="en-US" sz="1050" err="1"/>
            <a:t>lỗi</a:t>
          </a:r>
          <a:r>
            <a:rPr lang="en-US" sz="1050"/>
            <a:t> li </a:t>
          </a:r>
          <a:r>
            <a:rPr lang="en-US" sz="1050" err="1"/>
            <a:t>ti</a:t>
          </a:r>
          <a:r>
            <a:rPr lang="en-US" sz="1050"/>
            <a:t> </a:t>
          </a:r>
          <a:r>
            <a:rPr lang="en-US" sz="1050" err="1"/>
            <a:t>trên</a:t>
          </a:r>
          <a:r>
            <a:rPr lang="en-US" sz="1050"/>
            <a:t> </a:t>
          </a:r>
          <a:r>
            <a:rPr lang="en-US" sz="1050" err="1"/>
            <a:t>bề</a:t>
          </a:r>
          <a:r>
            <a:rPr lang="en-US" sz="1050"/>
            <a:t> </a:t>
          </a:r>
          <a:r>
            <a:rPr lang="en-US" sz="1050" err="1"/>
            <a:t>mặt</a:t>
          </a:r>
          <a:r>
            <a:rPr lang="en-US" sz="1050"/>
            <a:t> container.</a:t>
          </a:r>
        </a:p>
      </dgm:t>
    </dgm:pt>
    <dgm:pt modelId="{B0ECF032-F795-4DA6-95E1-2B038B58CC90}" type="parTrans" cxnId="{A176875C-377F-494E-A1CB-DEC6F2E539C8}">
      <dgm:prSet/>
      <dgm:spPr/>
      <dgm:t>
        <a:bodyPr/>
        <a:lstStyle/>
        <a:p>
          <a:endParaRPr lang="en-US"/>
        </a:p>
      </dgm:t>
    </dgm:pt>
    <dgm:pt modelId="{417E2B86-E9F7-4E20-BA7A-054FE280F02B}" type="sibTrans" cxnId="{A176875C-377F-494E-A1CB-DEC6F2E539C8}">
      <dgm:prSet/>
      <dgm:spPr/>
      <dgm:t>
        <a:bodyPr/>
        <a:lstStyle/>
        <a:p>
          <a:endParaRPr lang="en-US"/>
        </a:p>
      </dgm:t>
    </dgm:pt>
    <dgm:pt modelId="{C86843A2-43EE-4CFD-9F99-2AD58938A1BA}">
      <dgm:prSet custT="1"/>
      <dgm:spPr/>
      <dgm:t>
        <a:bodyPr/>
        <a:lstStyle/>
        <a:p>
          <a:r>
            <a:rPr lang="en-US" sz="1050"/>
            <a:t>batch=16: </a:t>
          </a:r>
          <a:r>
            <a:rPr lang="en-US" sz="1050" err="1"/>
            <a:t>Xác</a:t>
          </a:r>
          <a:r>
            <a:rPr lang="en-US" sz="1050"/>
            <a:t> </a:t>
          </a:r>
          <a:r>
            <a:rPr lang="en-US" sz="1050" err="1"/>
            <a:t>định</a:t>
          </a:r>
          <a:r>
            <a:rPr lang="en-US" sz="1050"/>
            <a:t> </a:t>
          </a:r>
          <a:r>
            <a:rPr lang="en-US" sz="1050" err="1"/>
            <a:t>kích</a:t>
          </a:r>
          <a:r>
            <a:rPr lang="en-US" sz="1050"/>
            <a:t> </a:t>
          </a:r>
          <a:r>
            <a:rPr lang="en-US" sz="1050" err="1"/>
            <a:t>thước</a:t>
          </a:r>
          <a:r>
            <a:rPr lang="en-US" sz="1050"/>
            <a:t> </a:t>
          </a:r>
          <a:r>
            <a:rPr lang="en-US" sz="1050" err="1"/>
            <a:t>lô</a:t>
          </a:r>
          <a:r>
            <a:rPr lang="en-US" sz="1050"/>
            <a:t> (batch size) </a:t>
          </a:r>
          <a:r>
            <a:rPr lang="en-US" sz="1050" err="1"/>
            <a:t>là</a:t>
          </a:r>
          <a:r>
            <a:rPr lang="en-US" sz="1050"/>
            <a:t> 16. </a:t>
          </a:r>
          <a:r>
            <a:rPr lang="en-US" sz="1050" err="1"/>
            <a:t>Mỗi</a:t>
          </a:r>
          <a:r>
            <a:rPr lang="en-US" sz="1050"/>
            <a:t> </a:t>
          </a:r>
          <a:r>
            <a:rPr lang="en-US" sz="1050" err="1"/>
            <a:t>lần</a:t>
          </a:r>
          <a:r>
            <a:rPr lang="en-US" sz="1050"/>
            <a:t> </a:t>
          </a:r>
          <a:r>
            <a:rPr lang="en-US" sz="1050" err="1"/>
            <a:t>cập</a:t>
          </a:r>
          <a:r>
            <a:rPr lang="en-US" sz="1050"/>
            <a:t> </a:t>
          </a:r>
          <a:r>
            <a:rPr lang="en-US" sz="1050" err="1"/>
            <a:t>nhật</a:t>
          </a:r>
          <a:r>
            <a:rPr lang="en-US" sz="1050"/>
            <a:t> </a:t>
          </a:r>
          <a:r>
            <a:rPr lang="en-US" sz="1050" err="1"/>
            <a:t>trọng</a:t>
          </a:r>
          <a:r>
            <a:rPr lang="en-US" sz="1050"/>
            <a:t> </a:t>
          </a:r>
          <a:r>
            <a:rPr lang="en-US" sz="1050" err="1"/>
            <a:t>số</a:t>
          </a:r>
          <a:r>
            <a:rPr lang="en-US" sz="1050"/>
            <a:t> </a:t>
          </a:r>
          <a:r>
            <a:rPr lang="en-US" sz="1050" err="1"/>
            <a:t>của</a:t>
          </a:r>
          <a:r>
            <a:rPr lang="en-US" sz="1050"/>
            <a:t> </a:t>
          </a:r>
          <a:r>
            <a:rPr lang="en-US" sz="1050" err="1"/>
            <a:t>mô</a:t>
          </a:r>
          <a:r>
            <a:rPr lang="en-US" sz="1050"/>
            <a:t> </a:t>
          </a:r>
          <a:r>
            <a:rPr lang="en-US" sz="1050" err="1"/>
            <a:t>hình</a:t>
          </a:r>
          <a:r>
            <a:rPr lang="en-US" sz="1050"/>
            <a:t> </a:t>
          </a:r>
          <a:r>
            <a:rPr lang="en-US" sz="1050" err="1"/>
            <a:t>sẽ</a:t>
          </a:r>
          <a:r>
            <a:rPr lang="en-US" sz="1050"/>
            <a:t> </a:t>
          </a:r>
          <a:r>
            <a:rPr lang="en-US" sz="1050" err="1"/>
            <a:t>dựa</a:t>
          </a:r>
          <a:r>
            <a:rPr lang="en-US" sz="1050"/>
            <a:t> </a:t>
          </a:r>
          <a:r>
            <a:rPr lang="en-US" sz="1050" err="1"/>
            <a:t>trên</a:t>
          </a:r>
          <a:r>
            <a:rPr lang="en-US" sz="1050"/>
            <a:t> gradient </a:t>
          </a:r>
          <a:r>
            <a:rPr lang="en-US" sz="1050" err="1"/>
            <a:t>được</a:t>
          </a:r>
          <a:r>
            <a:rPr lang="en-US" sz="1050"/>
            <a:t> </a:t>
          </a:r>
          <a:r>
            <a:rPr lang="en-US" sz="1050" err="1"/>
            <a:t>tính</a:t>
          </a:r>
          <a:r>
            <a:rPr lang="en-US" sz="1050"/>
            <a:t> </a:t>
          </a:r>
          <a:r>
            <a:rPr lang="en-US" sz="1050" err="1"/>
            <a:t>toán</a:t>
          </a:r>
          <a:r>
            <a:rPr lang="en-US" sz="1050"/>
            <a:t> </a:t>
          </a:r>
          <a:r>
            <a:rPr lang="en-US" sz="1050" err="1"/>
            <a:t>từ</a:t>
          </a:r>
          <a:r>
            <a:rPr lang="en-US" sz="1050"/>
            <a:t> 16 </a:t>
          </a:r>
          <a:r>
            <a:rPr lang="en-US" sz="1050" err="1"/>
            <a:t>hình</a:t>
          </a:r>
          <a:r>
            <a:rPr lang="en-US" sz="1050"/>
            <a:t> </a:t>
          </a:r>
          <a:r>
            <a:rPr lang="en-US" sz="1050" err="1"/>
            <a:t>ảnh</a:t>
          </a:r>
          <a:r>
            <a:rPr lang="en-US" sz="1050"/>
            <a:t> </a:t>
          </a:r>
          <a:r>
            <a:rPr lang="en-US" sz="1050" err="1"/>
            <a:t>cùng</a:t>
          </a:r>
          <a:r>
            <a:rPr lang="en-US" sz="1050"/>
            <a:t> </a:t>
          </a:r>
          <a:r>
            <a:rPr lang="en-US" sz="1050" err="1"/>
            <a:t>một</a:t>
          </a:r>
          <a:r>
            <a:rPr lang="en-US" sz="1050"/>
            <a:t> </a:t>
          </a:r>
          <a:r>
            <a:rPr lang="en-US" sz="1050" err="1"/>
            <a:t>lúc</a:t>
          </a:r>
          <a:r>
            <a:rPr lang="en-US" sz="1050"/>
            <a:t>. </a:t>
          </a:r>
          <a:r>
            <a:rPr lang="en-US" sz="1050" err="1"/>
            <a:t>Kích</a:t>
          </a:r>
          <a:r>
            <a:rPr lang="en-US" sz="1050"/>
            <a:t> </a:t>
          </a:r>
          <a:r>
            <a:rPr lang="en-US" sz="1050" err="1"/>
            <a:t>thước</a:t>
          </a:r>
          <a:r>
            <a:rPr lang="en-US" sz="1050"/>
            <a:t> </a:t>
          </a:r>
          <a:r>
            <a:rPr lang="en-US" sz="1050" err="1"/>
            <a:t>lô</a:t>
          </a:r>
          <a:r>
            <a:rPr lang="en-US" sz="1050"/>
            <a:t> </a:t>
          </a:r>
          <a:r>
            <a:rPr lang="en-US" sz="1050" err="1"/>
            <a:t>vừa</a:t>
          </a:r>
          <a:r>
            <a:rPr lang="en-US" sz="1050"/>
            <a:t> </a:t>
          </a:r>
          <a:r>
            <a:rPr lang="en-US" sz="1050" err="1"/>
            <a:t>phải</a:t>
          </a:r>
          <a:r>
            <a:rPr lang="en-US" sz="1050"/>
            <a:t> </a:t>
          </a:r>
          <a:r>
            <a:rPr lang="en-US" sz="1050" err="1"/>
            <a:t>giúp</a:t>
          </a:r>
          <a:r>
            <a:rPr lang="en-US" sz="1050"/>
            <a:t> </a:t>
          </a:r>
          <a:r>
            <a:rPr lang="en-US" sz="1050" err="1"/>
            <a:t>cân</a:t>
          </a:r>
          <a:r>
            <a:rPr lang="en-US" sz="1050"/>
            <a:t> </a:t>
          </a:r>
          <a:r>
            <a:rPr lang="en-US" sz="1050" err="1"/>
            <a:t>bằng</a:t>
          </a:r>
          <a:r>
            <a:rPr lang="en-US" sz="1050"/>
            <a:t> </a:t>
          </a:r>
          <a:r>
            <a:rPr lang="en-US" sz="1050" err="1"/>
            <a:t>giữa</a:t>
          </a:r>
          <a:r>
            <a:rPr lang="en-US" sz="1050"/>
            <a:t> </a:t>
          </a:r>
          <a:r>
            <a:rPr lang="en-US" sz="1050" err="1"/>
            <a:t>tốc</a:t>
          </a:r>
          <a:r>
            <a:rPr lang="en-US" sz="1050"/>
            <a:t> </a:t>
          </a:r>
          <a:r>
            <a:rPr lang="en-US" sz="1050" err="1"/>
            <a:t>độ</a:t>
          </a:r>
          <a:r>
            <a:rPr lang="en-US" sz="1050"/>
            <a:t> </a:t>
          </a:r>
          <a:r>
            <a:rPr lang="en-US" sz="1050" err="1"/>
            <a:t>huấn</a:t>
          </a:r>
          <a:r>
            <a:rPr lang="en-US" sz="1050"/>
            <a:t> </a:t>
          </a:r>
          <a:r>
            <a:rPr lang="en-US" sz="1050" err="1"/>
            <a:t>luyện</a:t>
          </a:r>
          <a:r>
            <a:rPr lang="en-US" sz="1050"/>
            <a:t> </a:t>
          </a:r>
          <a:r>
            <a:rPr lang="en-US" sz="1050" err="1"/>
            <a:t>và</a:t>
          </a:r>
          <a:r>
            <a:rPr lang="en-US" sz="1050"/>
            <a:t> </a:t>
          </a:r>
          <a:r>
            <a:rPr lang="en-US" sz="1050" err="1"/>
            <a:t>khả</a:t>
          </a:r>
          <a:r>
            <a:rPr lang="en-US" sz="1050"/>
            <a:t> </a:t>
          </a:r>
          <a:r>
            <a:rPr lang="en-US" sz="1050" err="1"/>
            <a:t>năng</a:t>
          </a:r>
          <a:r>
            <a:rPr lang="en-US" sz="1050"/>
            <a:t> </a:t>
          </a:r>
          <a:r>
            <a:rPr lang="en-US" sz="1050" err="1"/>
            <a:t>tổng</a:t>
          </a:r>
          <a:r>
            <a:rPr lang="en-US" sz="1050"/>
            <a:t> </a:t>
          </a:r>
          <a:r>
            <a:rPr lang="en-US" sz="1050" err="1"/>
            <a:t>quát</a:t>
          </a:r>
          <a:r>
            <a:rPr lang="en-US" sz="1050"/>
            <a:t> </a:t>
          </a:r>
          <a:r>
            <a:rPr lang="en-US" sz="1050" err="1"/>
            <a:t>hóa</a:t>
          </a:r>
          <a:r>
            <a:rPr lang="en-US" sz="1050"/>
            <a:t>.</a:t>
          </a:r>
        </a:p>
      </dgm:t>
    </dgm:pt>
    <dgm:pt modelId="{E93A6E12-8EB6-4867-B462-9623BCD26A12}" type="parTrans" cxnId="{DE491DCB-DB6A-4AFE-B6D4-BDE3FE350B79}">
      <dgm:prSet/>
      <dgm:spPr/>
      <dgm:t>
        <a:bodyPr/>
        <a:lstStyle/>
        <a:p>
          <a:endParaRPr lang="en-US"/>
        </a:p>
      </dgm:t>
    </dgm:pt>
    <dgm:pt modelId="{C9C8C5CC-404E-42CB-97A4-923D2604595E}" type="sibTrans" cxnId="{DE491DCB-DB6A-4AFE-B6D4-BDE3FE350B79}">
      <dgm:prSet/>
      <dgm:spPr/>
      <dgm:t>
        <a:bodyPr/>
        <a:lstStyle/>
        <a:p>
          <a:endParaRPr lang="en-US"/>
        </a:p>
      </dgm:t>
    </dgm:pt>
    <dgm:pt modelId="{6B38EA70-55B3-4DED-A0F5-513E95D1A252}">
      <dgm:prSet custT="1"/>
      <dgm:spPr/>
      <dgm:t>
        <a:bodyPr/>
        <a:lstStyle/>
        <a:p>
          <a:r>
            <a:rPr lang="en-US" sz="1050"/>
            <a:t>lr0=0.002: </a:t>
          </a:r>
          <a:r>
            <a:rPr lang="en-US" sz="1050" err="1"/>
            <a:t>Thiết</a:t>
          </a:r>
          <a:r>
            <a:rPr lang="en-US" sz="1050"/>
            <a:t> </a:t>
          </a:r>
          <a:r>
            <a:rPr lang="en-US" sz="1050" err="1"/>
            <a:t>lập</a:t>
          </a:r>
          <a:r>
            <a:rPr lang="en-US" sz="1050"/>
            <a:t> </a:t>
          </a:r>
          <a:r>
            <a:rPr lang="en-US" sz="1050" err="1"/>
            <a:t>tốc</a:t>
          </a:r>
          <a:r>
            <a:rPr lang="en-US" sz="1050"/>
            <a:t> </a:t>
          </a:r>
          <a:r>
            <a:rPr lang="en-US" sz="1050" err="1"/>
            <a:t>độ</a:t>
          </a:r>
          <a:r>
            <a:rPr lang="en-US" sz="1050"/>
            <a:t> </a:t>
          </a:r>
          <a:r>
            <a:rPr lang="en-US" sz="1050" err="1"/>
            <a:t>học</a:t>
          </a:r>
          <a:r>
            <a:rPr lang="en-US" sz="1050"/>
            <a:t> ban </a:t>
          </a:r>
          <a:r>
            <a:rPr lang="en-US" sz="1050" err="1"/>
            <a:t>đầu</a:t>
          </a:r>
          <a:r>
            <a:rPr lang="en-US" sz="1050"/>
            <a:t> (initial learning rate) </a:t>
          </a:r>
          <a:r>
            <a:rPr lang="en-US" sz="1050" err="1"/>
            <a:t>là</a:t>
          </a:r>
          <a:r>
            <a:rPr lang="en-US" sz="1050"/>
            <a:t> 0.002. </a:t>
          </a:r>
          <a:r>
            <a:rPr lang="en-US" sz="1050" err="1"/>
            <a:t>Một</a:t>
          </a:r>
          <a:r>
            <a:rPr lang="en-US" sz="1050"/>
            <a:t> </a:t>
          </a:r>
          <a:r>
            <a:rPr lang="en-US" sz="1050" err="1"/>
            <a:t>tốc</a:t>
          </a:r>
          <a:r>
            <a:rPr lang="en-US" sz="1050"/>
            <a:t> </a:t>
          </a:r>
          <a:r>
            <a:rPr lang="en-US" sz="1050" err="1"/>
            <a:t>độ</a:t>
          </a:r>
          <a:r>
            <a:rPr lang="en-US" sz="1050"/>
            <a:t> </a:t>
          </a:r>
          <a:r>
            <a:rPr lang="en-US" sz="1050" err="1"/>
            <a:t>học</a:t>
          </a:r>
          <a:r>
            <a:rPr lang="en-US" sz="1050"/>
            <a:t> </a:t>
          </a:r>
          <a:r>
            <a:rPr lang="en-US" sz="1050" err="1"/>
            <a:t>được</a:t>
          </a:r>
          <a:r>
            <a:rPr lang="en-US" sz="1050"/>
            <a:t> </a:t>
          </a:r>
          <a:r>
            <a:rPr lang="en-US" sz="1050" err="1"/>
            <a:t>chọn</a:t>
          </a:r>
          <a:r>
            <a:rPr lang="en-US" sz="1050"/>
            <a:t> </a:t>
          </a:r>
          <a:r>
            <a:rPr lang="en-US" sz="1050" err="1"/>
            <a:t>cẩn</a:t>
          </a:r>
          <a:r>
            <a:rPr lang="en-US" sz="1050"/>
            <a:t> </a:t>
          </a:r>
          <a:r>
            <a:rPr lang="en-US" sz="1050" err="1"/>
            <a:t>thận</a:t>
          </a:r>
          <a:r>
            <a:rPr lang="en-US" sz="1050"/>
            <a:t> </a:t>
          </a:r>
          <a:r>
            <a:rPr lang="en-US" sz="1050" err="1"/>
            <a:t>để</a:t>
          </a:r>
          <a:r>
            <a:rPr lang="en-US" sz="1050"/>
            <a:t> </a:t>
          </a:r>
          <a:r>
            <a:rPr lang="en-US" sz="1050" err="1"/>
            <a:t>đảm</a:t>
          </a:r>
          <a:r>
            <a:rPr lang="en-US" sz="1050"/>
            <a:t> </a:t>
          </a:r>
          <a:r>
            <a:rPr lang="en-US" sz="1050" err="1"/>
            <a:t>bảo</a:t>
          </a:r>
          <a:r>
            <a:rPr lang="en-US" sz="1050"/>
            <a:t> </a:t>
          </a:r>
          <a:r>
            <a:rPr lang="en-US" sz="1050" err="1"/>
            <a:t>mô</a:t>
          </a:r>
          <a:r>
            <a:rPr lang="en-US" sz="1050"/>
            <a:t> </a:t>
          </a:r>
          <a:r>
            <a:rPr lang="en-US" sz="1050" err="1"/>
            <a:t>hình</a:t>
          </a:r>
          <a:r>
            <a:rPr lang="en-US" sz="1050"/>
            <a:t> </a:t>
          </a:r>
          <a:r>
            <a:rPr lang="en-US" sz="1050" err="1"/>
            <a:t>hội</a:t>
          </a:r>
          <a:r>
            <a:rPr lang="en-US" sz="1050"/>
            <a:t> </a:t>
          </a:r>
          <a:r>
            <a:rPr lang="en-US" sz="1050" err="1"/>
            <a:t>tụ</a:t>
          </a:r>
          <a:r>
            <a:rPr lang="en-US" sz="1050"/>
            <a:t> </a:t>
          </a:r>
          <a:r>
            <a:rPr lang="en-US" sz="1050" err="1"/>
            <a:t>hiệu</a:t>
          </a:r>
          <a:r>
            <a:rPr lang="en-US" sz="1050"/>
            <a:t> </a:t>
          </a:r>
          <a:r>
            <a:rPr lang="en-US" sz="1050" err="1"/>
            <a:t>quả</a:t>
          </a:r>
          <a:r>
            <a:rPr lang="en-US" sz="1050"/>
            <a:t> </a:t>
          </a:r>
          <a:r>
            <a:rPr lang="en-US" sz="1050" err="1"/>
            <a:t>mà</a:t>
          </a:r>
          <a:r>
            <a:rPr lang="en-US" sz="1050"/>
            <a:t> </a:t>
          </a:r>
          <a:r>
            <a:rPr lang="en-US" sz="1050" err="1"/>
            <a:t>không</a:t>
          </a:r>
          <a:r>
            <a:rPr lang="en-US" sz="1050"/>
            <a:t> </a:t>
          </a:r>
          <a:r>
            <a:rPr lang="en-US" sz="1050" err="1"/>
            <a:t>bị</a:t>
          </a:r>
          <a:r>
            <a:rPr lang="en-US" sz="1050"/>
            <a:t> </a:t>
          </a:r>
          <a:r>
            <a:rPr lang="en-US" sz="1050" err="1"/>
            <a:t>phân</a:t>
          </a:r>
          <a:r>
            <a:rPr lang="en-US" sz="1050"/>
            <a:t> </a:t>
          </a:r>
          <a:r>
            <a:rPr lang="en-US" sz="1050" err="1"/>
            <a:t>kỳ</a:t>
          </a:r>
          <a:r>
            <a:rPr lang="en-US" sz="1050"/>
            <a:t>.</a:t>
          </a:r>
        </a:p>
      </dgm:t>
    </dgm:pt>
    <dgm:pt modelId="{BCC9E960-B62D-4617-8473-7DFE0FFC56A9}" type="parTrans" cxnId="{DBDCF914-236E-4865-9F64-84B54463000D}">
      <dgm:prSet/>
      <dgm:spPr/>
      <dgm:t>
        <a:bodyPr/>
        <a:lstStyle/>
        <a:p>
          <a:endParaRPr lang="en-US"/>
        </a:p>
      </dgm:t>
    </dgm:pt>
    <dgm:pt modelId="{D4C04ABB-28DF-42C9-8E87-FC4CB91EF182}" type="sibTrans" cxnId="{DBDCF914-236E-4865-9F64-84B54463000D}">
      <dgm:prSet/>
      <dgm:spPr/>
      <dgm:t>
        <a:bodyPr/>
        <a:lstStyle/>
        <a:p>
          <a:endParaRPr lang="en-US"/>
        </a:p>
      </dgm:t>
    </dgm:pt>
    <dgm:pt modelId="{A070F406-9CDA-46B7-86F7-FC3822097D0E}">
      <dgm:prSet custT="1"/>
      <dgm:spPr/>
      <dgm:t>
        <a:bodyPr/>
        <a:lstStyle/>
        <a:p>
          <a:r>
            <a:rPr lang="en-US" sz="1050"/>
            <a:t>optimizer=SGD: </a:t>
          </a:r>
          <a:r>
            <a:rPr lang="en-US" sz="1050" err="1"/>
            <a:t>Chỉ</a:t>
          </a:r>
          <a:r>
            <a:rPr lang="en-US" sz="1050"/>
            <a:t> </a:t>
          </a:r>
          <a:r>
            <a:rPr lang="en-US" sz="1050" err="1"/>
            <a:t>định</a:t>
          </a:r>
          <a:r>
            <a:rPr lang="en-US" sz="1050"/>
            <a:t> </a:t>
          </a:r>
          <a:r>
            <a:rPr lang="en-US" sz="1050" err="1"/>
            <a:t>thuật</a:t>
          </a:r>
          <a:r>
            <a:rPr lang="en-US" sz="1050"/>
            <a:t> </a:t>
          </a:r>
          <a:r>
            <a:rPr lang="en-US" sz="1050" err="1"/>
            <a:t>toán</a:t>
          </a:r>
          <a:r>
            <a:rPr lang="en-US" sz="1050"/>
            <a:t> </a:t>
          </a:r>
          <a:r>
            <a:rPr lang="en-US" sz="1050" err="1"/>
            <a:t>tối</a:t>
          </a:r>
          <a:r>
            <a:rPr lang="en-US" sz="1050"/>
            <a:t> </a:t>
          </a:r>
          <a:r>
            <a:rPr lang="en-US" sz="1050" err="1"/>
            <a:t>ưu</a:t>
          </a:r>
          <a:r>
            <a:rPr lang="en-US" sz="1050"/>
            <a:t> </a:t>
          </a:r>
          <a:r>
            <a:rPr lang="en-US" sz="1050" err="1"/>
            <a:t>hóa</a:t>
          </a:r>
          <a:r>
            <a:rPr lang="en-US" sz="1050"/>
            <a:t> </a:t>
          </a:r>
          <a:r>
            <a:rPr lang="en-US" sz="1050" err="1"/>
            <a:t>được</a:t>
          </a:r>
          <a:r>
            <a:rPr lang="en-US" sz="1050"/>
            <a:t> </a:t>
          </a:r>
          <a:r>
            <a:rPr lang="en-US" sz="1050" err="1"/>
            <a:t>sử</a:t>
          </a:r>
          <a:r>
            <a:rPr lang="en-US" sz="1050"/>
            <a:t> </a:t>
          </a:r>
          <a:r>
            <a:rPr lang="en-US" sz="1050" err="1"/>
            <a:t>dụng</a:t>
          </a:r>
          <a:r>
            <a:rPr lang="en-US" sz="1050"/>
            <a:t> </a:t>
          </a:r>
          <a:r>
            <a:rPr lang="en-US" sz="1050" err="1"/>
            <a:t>là</a:t>
          </a:r>
          <a:r>
            <a:rPr lang="en-US" sz="1050"/>
            <a:t> Stochastic Gradient Descent (SGD) . SGD </a:t>
          </a:r>
          <a:r>
            <a:rPr lang="en-US" sz="1050" err="1"/>
            <a:t>là</a:t>
          </a:r>
          <a:r>
            <a:rPr lang="en-US" sz="1050"/>
            <a:t> </a:t>
          </a:r>
          <a:r>
            <a:rPr lang="en-US" sz="1050" err="1"/>
            <a:t>một</a:t>
          </a:r>
          <a:r>
            <a:rPr lang="en-US" sz="1050"/>
            <a:t> </a:t>
          </a:r>
          <a:r>
            <a:rPr lang="en-US" sz="1050" err="1"/>
            <a:t>thuật</a:t>
          </a:r>
          <a:r>
            <a:rPr lang="en-US" sz="1050"/>
            <a:t> </a:t>
          </a:r>
          <a:r>
            <a:rPr lang="en-US" sz="1050" err="1"/>
            <a:t>toán</a:t>
          </a:r>
          <a:r>
            <a:rPr lang="en-US" sz="1050"/>
            <a:t> </a:t>
          </a:r>
          <a:r>
            <a:rPr lang="en-US" sz="1050" err="1"/>
            <a:t>phổ</a:t>
          </a:r>
          <a:r>
            <a:rPr lang="en-US" sz="1050"/>
            <a:t> </a:t>
          </a:r>
          <a:r>
            <a:rPr lang="en-US" sz="1050" err="1"/>
            <a:t>biến</a:t>
          </a:r>
          <a:r>
            <a:rPr lang="en-US" sz="1050"/>
            <a:t> </a:t>
          </a:r>
          <a:r>
            <a:rPr lang="en-US" sz="1050" err="1"/>
            <a:t>và</a:t>
          </a:r>
          <a:r>
            <a:rPr lang="en-US" sz="1050"/>
            <a:t> </a:t>
          </a:r>
          <a:r>
            <a:rPr lang="en-US" sz="1050" err="1"/>
            <a:t>hiệu</a:t>
          </a:r>
          <a:r>
            <a:rPr lang="en-US" sz="1050"/>
            <a:t> </a:t>
          </a:r>
          <a:r>
            <a:rPr lang="en-US" sz="1050" err="1"/>
            <a:t>quả</a:t>
          </a:r>
          <a:r>
            <a:rPr lang="en-US" sz="1050"/>
            <a:t> </a:t>
          </a:r>
          <a:r>
            <a:rPr lang="en-US" sz="1050" err="1"/>
            <a:t>cho</a:t>
          </a:r>
          <a:r>
            <a:rPr lang="en-US" sz="1050"/>
            <a:t> </a:t>
          </a:r>
          <a:r>
            <a:rPr lang="en-US" sz="1050" err="1"/>
            <a:t>các</a:t>
          </a:r>
          <a:r>
            <a:rPr lang="en-US" sz="1050"/>
            <a:t> </a:t>
          </a:r>
          <a:r>
            <a:rPr lang="en-US" sz="1050" err="1"/>
            <a:t>mạng</a:t>
          </a:r>
          <a:r>
            <a:rPr lang="en-US" sz="1050"/>
            <a:t> </a:t>
          </a:r>
          <a:r>
            <a:rPr lang="en-US" sz="1050" err="1"/>
            <a:t>nơ-ron</a:t>
          </a:r>
          <a:r>
            <a:rPr lang="en-US" sz="1050"/>
            <a:t> </a:t>
          </a:r>
          <a:r>
            <a:rPr lang="en-US" sz="1050" err="1"/>
            <a:t>lớn</a:t>
          </a:r>
          <a:r>
            <a:rPr lang="en-US" sz="1050"/>
            <a:t>.</a:t>
          </a:r>
        </a:p>
      </dgm:t>
    </dgm:pt>
    <dgm:pt modelId="{3EEE00D0-FC8C-43BE-9157-5F122633FD05}" type="parTrans" cxnId="{0BF490A9-691E-4E0A-B7A6-E9EA55EC00FB}">
      <dgm:prSet/>
      <dgm:spPr/>
      <dgm:t>
        <a:bodyPr/>
        <a:lstStyle/>
        <a:p>
          <a:endParaRPr lang="en-US"/>
        </a:p>
      </dgm:t>
    </dgm:pt>
    <dgm:pt modelId="{B58C4349-71AA-4423-8726-3C84BC65C735}" type="sibTrans" cxnId="{0BF490A9-691E-4E0A-B7A6-E9EA55EC00FB}">
      <dgm:prSet/>
      <dgm:spPr/>
      <dgm:t>
        <a:bodyPr/>
        <a:lstStyle/>
        <a:p>
          <a:endParaRPr lang="en-US"/>
        </a:p>
      </dgm:t>
    </dgm:pt>
    <dgm:pt modelId="{F97E4DE0-4DB1-4F12-B410-EF5BA6D9D959}">
      <dgm:prSet custT="1"/>
      <dgm:spPr/>
      <dgm:t>
        <a:bodyPr/>
        <a:lstStyle/>
        <a:p>
          <a:r>
            <a:rPr lang="en-US" sz="1050" err="1"/>
            <a:t>weight_decay</a:t>
          </a:r>
          <a:r>
            <a:rPr lang="en-US" sz="1050"/>
            <a:t>=0.0005: </a:t>
          </a:r>
          <a:r>
            <a:rPr lang="en-US" sz="1050" err="1"/>
            <a:t>Thiết</a:t>
          </a:r>
          <a:r>
            <a:rPr lang="en-US" sz="1050"/>
            <a:t> </a:t>
          </a:r>
          <a:r>
            <a:rPr lang="en-US" sz="1050" err="1"/>
            <a:t>lập</a:t>
          </a:r>
          <a:r>
            <a:rPr lang="en-US" sz="1050"/>
            <a:t> </a:t>
          </a:r>
          <a:r>
            <a:rPr lang="en-US" sz="1050" err="1"/>
            <a:t>giá</a:t>
          </a:r>
          <a:r>
            <a:rPr lang="en-US" sz="1050"/>
            <a:t> </a:t>
          </a:r>
          <a:r>
            <a:rPr lang="en-US" sz="1050" err="1"/>
            <a:t>trị</a:t>
          </a:r>
          <a:r>
            <a:rPr lang="en-US" sz="1050"/>
            <a:t> </a:t>
          </a:r>
          <a:r>
            <a:rPr lang="en-US" sz="1050" err="1"/>
            <a:t>cho</a:t>
          </a:r>
          <a:r>
            <a:rPr lang="en-US" sz="1050"/>
            <a:t> </a:t>
          </a:r>
          <a:r>
            <a:rPr lang="en-US" sz="1050" err="1"/>
            <a:t>giảm</a:t>
          </a:r>
          <a:r>
            <a:rPr lang="en-US" sz="1050"/>
            <a:t> </a:t>
          </a:r>
          <a:r>
            <a:rPr lang="en-US" sz="1050" err="1"/>
            <a:t>trọng</a:t>
          </a:r>
          <a:r>
            <a:rPr lang="en-US" sz="1050"/>
            <a:t> </a:t>
          </a:r>
          <a:r>
            <a:rPr lang="en-US" sz="1050" err="1"/>
            <a:t>số</a:t>
          </a:r>
          <a:r>
            <a:rPr lang="en-US" sz="1050"/>
            <a:t> (L2 regularization) </a:t>
          </a:r>
          <a:r>
            <a:rPr lang="en-US" sz="1050" err="1"/>
            <a:t>là</a:t>
          </a:r>
          <a:r>
            <a:rPr lang="en-US" sz="1050"/>
            <a:t> 0.0005 . Tham </a:t>
          </a:r>
          <a:r>
            <a:rPr lang="en-US" sz="1050" err="1"/>
            <a:t>số</a:t>
          </a:r>
          <a:r>
            <a:rPr lang="en-US" sz="1050"/>
            <a:t> </a:t>
          </a:r>
          <a:r>
            <a:rPr lang="en-US" sz="1050" err="1"/>
            <a:t>này</a:t>
          </a:r>
          <a:r>
            <a:rPr lang="en-US" sz="1050"/>
            <a:t> </a:t>
          </a:r>
          <a:r>
            <a:rPr lang="en-US" sz="1050" err="1"/>
            <a:t>giúp</a:t>
          </a:r>
          <a:r>
            <a:rPr lang="en-US" sz="1050"/>
            <a:t> </a:t>
          </a:r>
          <a:r>
            <a:rPr lang="en-US" sz="1050" err="1"/>
            <a:t>kiểm</a:t>
          </a:r>
          <a:r>
            <a:rPr lang="en-US" sz="1050"/>
            <a:t> </a:t>
          </a:r>
          <a:r>
            <a:rPr lang="en-US" sz="1050" err="1"/>
            <a:t>soát</a:t>
          </a:r>
          <a:r>
            <a:rPr lang="en-US" sz="1050"/>
            <a:t> </a:t>
          </a:r>
          <a:r>
            <a:rPr lang="en-US" sz="1050" err="1"/>
            <a:t>độ</a:t>
          </a:r>
          <a:r>
            <a:rPr lang="en-US" sz="1050"/>
            <a:t> </a:t>
          </a:r>
          <a:r>
            <a:rPr lang="en-US" sz="1050" err="1"/>
            <a:t>phức</a:t>
          </a:r>
          <a:r>
            <a:rPr lang="en-US" sz="1050"/>
            <a:t> </a:t>
          </a:r>
          <a:r>
            <a:rPr lang="en-US" sz="1050" err="1"/>
            <a:t>tạp</a:t>
          </a:r>
          <a:r>
            <a:rPr lang="en-US" sz="1050"/>
            <a:t> </a:t>
          </a:r>
          <a:r>
            <a:rPr lang="en-US" sz="1050" err="1"/>
            <a:t>của</a:t>
          </a:r>
          <a:r>
            <a:rPr lang="en-US" sz="1050"/>
            <a:t> </a:t>
          </a:r>
          <a:r>
            <a:rPr lang="en-US" sz="1050" err="1"/>
            <a:t>mô</a:t>
          </a:r>
          <a:r>
            <a:rPr lang="en-US" sz="1050"/>
            <a:t> </a:t>
          </a:r>
          <a:r>
            <a:rPr lang="en-US" sz="1050" err="1"/>
            <a:t>hình</a:t>
          </a:r>
          <a:r>
            <a:rPr lang="en-US" sz="1050"/>
            <a:t> </a:t>
          </a:r>
          <a:r>
            <a:rPr lang="en-US" sz="1050" err="1"/>
            <a:t>và</a:t>
          </a:r>
          <a:r>
            <a:rPr lang="en-US" sz="1050"/>
            <a:t> </a:t>
          </a:r>
          <a:r>
            <a:rPr lang="en-US" sz="1050" err="1"/>
            <a:t>ngăn</a:t>
          </a:r>
          <a:r>
            <a:rPr lang="en-US" sz="1050"/>
            <a:t> </a:t>
          </a:r>
          <a:r>
            <a:rPr lang="en-US" sz="1050" err="1"/>
            <a:t>ngừa</a:t>
          </a:r>
          <a:r>
            <a:rPr lang="en-US" sz="1050"/>
            <a:t> </a:t>
          </a:r>
          <a:r>
            <a:rPr lang="en-US" sz="1050" err="1"/>
            <a:t>quá</a:t>
          </a:r>
          <a:r>
            <a:rPr lang="en-US" sz="1050"/>
            <a:t> </a:t>
          </a:r>
          <a:r>
            <a:rPr lang="en-US" sz="1050" err="1"/>
            <a:t>khớp</a:t>
          </a:r>
          <a:r>
            <a:rPr lang="en-US" sz="1050"/>
            <a:t> </a:t>
          </a:r>
          <a:r>
            <a:rPr lang="en-US" sz="1050" err="1"/>
            <a:t>bằng</a:t>
          </a:r>
          <a:r>
            <a:rPr lang="en-US" sz="1050"/>
            <a:t> </a:t>
          </a:r>
          <a:r>
            <a:rPr lang="en-US" sz="1050" err="1"/>
            <a:t>cách</a:t>
          </a:r>
          <a:r>
            <a:rPr lang="en-US" sz="1050"/>
            <a:t> </a:t>
          </a:r>
          <a:r>
            <a:rPr lang="en-US" sz="1050" err="1"/>
            <a:t>hạn</a:t>
          </a:r>
          <a:r>
            <a:rPr lang="en-US" sz="1050"/>
            <a:t> </a:t>
          </a:r>
          <a:r>
            <a:rPr lang="en-US" sz="1050" err="1"/>
            <a:t>chế</a:t>
          </a:r>
          <a:r>
            <a:rPr lang="en-US" sz="1050"/>
            <a:t> </a:t>
          </a:r>
          <a:r>
            <a:rPr lang="en-US" sz="1050" err="1"/>
            <a:t>độ</a:t>
          </a:r>
          <a:r>
            <a:rPr lang="en-US" sz="1050"/>
            <a:t> </a:t>
          </a:r>
          <a:r>
            <a:rPr lang="en-US" sz="1050" err="1"/>
            <a:t>lớn</a:t>
          </a:r>
          <a:r>
            <a:rPr lang="en-US" sz="1050"/>
            <a:t> </a:t>
          </a:r>
          <a:r>
            <a:rPr lang="en-US" sz="1050" err="1"/>
            <a:t>của</a:t>
          </a:r>
          <a:r>
            <a:rPr lang="en-US" sz="1050"/>
            <a:t> </a:t>
          </a:r>
          <a:r>
            <a:rPr lang="en-US" sz="1050" err="1"/>
            <a:t>các</a:t>
          </a:r>
          <a:r>
            <a:rPr lang="en-US" sz="1050"/>
            <a:t> </a:t>
          </a:r>
          <a:r>
            <a:rPr lang="en-US" sz="1050" err="1"/>
            <a:t>trọng</a:t>
          </a:r>
          <a:r>
            <a:rPr lang="en-US" sz="1050"/>
            <a:t> </a:t>
          </a:r>
          <a:r>
            <a:rPr lang="en-US" sz="1050" err="1"/>
            <a:t>số</a:t>
          </a:r>
          <a:r>
            <a:rPr lang="en-US" sz="1050"/>
            <a:t>.</a:t>
          </a:r>
        </a:p>
      </dgm:t>
    </dgm:pt>
    <dgm:pt modelId="{E9B2F412-39DD-4DFC-92DF-EA71A1BF6FC2}" type="parTrans" cxnId="{88E5C2C9-6FD2-403E-8EBA-058723793153}">
      <dgm:prSet/>
      <dgm:spPr/>
      <dgm:t>
        <a:bodyPr/>
        <a:lstStyle/>
        <a:p>
          <a:endParaRPr lang="en-US"/>
        </a:p>
      </dgm:t>
    </dgm:pt>
    <dgm:pt modelId="{27F48D88-CD4D-46F5-AE7B-29236A6AD7FA}" type="sibTrans" cxnId="{88E5C2C9-6FD2-403E-8EBA-058723793153}">
      <dgm:prSet/>
      <dgm:spPr/>
      <dgm:t>
        <a:bodyPr/>
        <a:lstStyle/>
        <a:p>
          <a:endParaRPr lang="en-US"/>
        </a:p>
      </dgm:t>
    </dgm:pt>
    <dgm:pt modelId="{05E7AE2C-4143-4BFC-AA6C-54A6649D4A43}">
      <dgm:prSet custT="1"/>
      <dgm:spPr/>
      <dgm:t>
        <a:bodyPr/>
        <a:lstStyle/>
        <a:p>
          <a:r>
            <a:rPr lang="en-US" sz="1050"/>
            <a:t>momentum=0.937: </a:t>
          </a:r>
          <a:r>
            <a:rPr lang="en-US" sz="1050" err="1"/>
            <a:t>Thiết</a:t>
          </a:r>
          <a:r>
            <a:rPr lang="en-US" sz="1050"/>
            <a:t> </a:t>
          </a:r>
          <a:r>
            <a:rPr lang="en-US" sz="1050" err="1"/>
            <a:t>lập</a:t>
          </a:r>
          <a:r>
            <a:rPr lang="en-US" sz="1050"/>
            <a:t> </a:t>
          </a:r>
          <a:r>
            <a:rPr lang="en-US" sz="1050" err="1"/>
            <a:t>giá</a:t>
          </a:r>
          <a:r>
            <a:rPr lang="en-US" sz="1050"/>
            <a:t> </a:t>
          </a:r>
          <a:r>
            <a:rPr lang="en-US" sz="1050" err="1"/>
            <a:t>trị</a:t>
          </a:r>
          <a:r>
            <a:rPr lang="en-US" sz="1050"/>
            <a:t> momentum </a:t>
          </a:r>
          <a:r>
            <a:rPr lang="en-US" sz="1050" err="1"/>
            <a:t>cho</a:t>
          </a:r>
          <a:r>
            <a:rPr lang="en-US" sz="1050"/>
            <a:t> </a:t>
          </a:r>
          <a:r>
            <a:rPr lang="en-US" sz="1050" err="1"/>
            <a:t>thuật</a:t>
          </a:r>
          <a:r>
            <a:rPr lang="en-US" sz="1050"/>
            <a:t> </a:t>
          </a:r>
          <a:r>
            <a:rPr lang="en-US" sz="1050" err="1"/>
            <a:t>toán</a:t>
          </a:r>
          <a:r>
            <a:rPr lang="en-US" sz="1050"/>
            <a:t> SGD </a:t>
          </a:r>
          <a:r>
            <a:rPr lang="en-US" sz="1050" err="1"/>
            <a:t>là</a:t>
          </a:r>
          <a:r>
            <a:rPr lang="en-US" sz="1050"/>
            <a:t> 0.937. Momentum </a:t>
          </a:r>
          <a:r>
            <a:rPr lang="en-US" sz="1050" err="1"/>
            <a:t>giúp</a:t>
          </a:r>
          <a:r>
            <a:rPr lang="en-US" sz="1050"/>
            <a:t> </a:t>
          </a:r>
          <a:r>
            <a:rPr lang="en-US" sz="1050" err="1"/>
            <a:t>tăng</a:t>
          </a:r>
          <a:r>
            <a:rPr lang="en-US" sz="1050"/>
            <a:t> </a:t>
          </a:r>
          <a:r>
            <a:rPr lang="en-US" sz="1050" err="1"/>
            <a:t>tốc</a:t>
          </a:r>
          <a:r>
            <a:rPr lang="en-US" sz="1050"/>
            <a:t> </a:t>
          </a:r>
          <a:r>
            <a:rPr lang="en-US" sz="1050" err="1"/>
            <a:t>độ</a:t>
          </a:r>
          <a:r>
            <a:rPr lang="en-US" sz="1050"/>
            <a:t> </a:t>
          </a:r>
          <a:r>
            <a:rPr lang="en-US" sz="1050" err="1"/>
            <a:t>hội</a:t>
          </a:r>
          <a:r>
            <a:rPr lang="en-US" sz="1050"/>
            <a:t> </a:t>
          </a:r>
          <a:r>
            <a:rPr lang="en-US" sz="1050" err="1"/>
            <a:t>tụ</a:t>
          </a:r>
          <a:r>
            <a:rPr lang="en-US" sz="1050"/>
            <a:t> </a:t>
          </a:r>
          <a:r>
            <a:rPr lang="en-US" sz="1050" err="1"/>
            <a:t>bằng</a:t>
          </a:r>
          <a:r>
            <a:rPr lang="en-US" sz="1050"/>
            <a:t> </a:t>
          </a:r>
          <a:r>
            <a:rPr lang="en-US" sz="1050" err="1"/>
            <a:t>cách</a:t>
          </a:r>
          <a:r>
            <a:rPr lang="en-US" sz="1050"/>
            <a:t> </a:t>
          </a:r>
          <a:r>
            <a:rPr lang="en-US" sz="1050" err="1"/>
            <a:t>tích</a:t>
          </a:r>
          <a:r>
            <a:rPr lang="en-US" sz="1050"/>
            <a:t> </a:t>
          </a:r>
          <a:r>
            <a:rPr lang="en-US" sz="1050" err="1"/>
            <a:t>lũy</a:t>
          </a:r>
          <a:r>
            <a:rPr lang="en-US" sz="1050"/>
            <a:t> gradient </a:t>
          </a:r>
          <a:r>
            <a:rPr lang="en-US" sz="1050" err="1"/>
            <a:t>từ</a:t>
          </a:r>
          <a:r>
            <a:rPr lang="en-US" sz="1050"/>
            <a:t> </a:t>
          </a:r>
          <a:r>
            <a:rPr lang="en-US" sz="1050" err="1"/>
            <a:t>các</a:t>
          </a:r>
          <a:r>
            <a:rPr lang="en-US" sz="1050"/>
            <a:t> </a:t>
          </a:r>
          <a:r>
            <a:rPr lang="en-US" sz="1050" err="1"/>
            <a:t>bước</a:t>
          </a:r>
          <a:r>
            <a:rPr lang="en-US" sz="1050"/>
            <a:t> </a:t>
          </a:r>
          <a:r>
            <a:rPr lang="en-US" sz="1050" err="1"/>
            <a:t>trước</a:t>
          </a:r>
          <a:r>
            <a:rPr lang="en-US" sz="1050"/>
            <a:t>, </a:t>
          </a:r>
          <a:r>
            <a:rPr lang="en-US" sz="1050" err="1"/>
            <a:t>giúp</a:t>
          </a:r>
          <a:r>
            <a:rPr lang="en-US" sz="1050"/>
            <a:t> </a:t>
          </a:r>
          <a:r>
            <a:rPr lang="en-US" sz="1050" err="1"/>
            <a:t>vượt</a:t>
          </a:r>
          <a:r>
            <a:rPr lang="en-US" sz="1050"/>
            <a:t> qua </a:t>
          </a:r>
          <a:r>
            <a:rPr lang="en-US" sz="1050" err="1"/>
            <a:t>các</a:t>
          </a:r>
          <a:r>
            <a:rPr lang="en-US" sz="1050"/>
            <a:t> </a:t>
          </a:r>
          <a:r>
            <a:rPr lang="en-US" sz="1050" err="1"/>
            <a:t>điểm</a:t>
          </a:r>
          <a:r>
            <a:rPr lang="en-US" sz="1050"/>
            <a:t> </a:t>
          </a:r>
          <a:r>
            <a:rPr lang="en-US" sz="1050" err="1"/>
            <a:t>cực</a:t>
          </a:r>
          <a:r>
            <a:rPr lang="en-US" sz="1050"/>
            <a:t> </a:t>
          </a:r>
          <a:r>
            <a:rPr lang="en-US" sz="1050" err="1"/>
            <a:t>tiểu</a:t>
          </a:r>
          <a:r>
            <a:rPr lang="en-US" sz="1050"/>
            <a:t> </a:t>
          </a:r>
          <a:r>
            <a:rPr lang="en-US" sz="1050" err="1"/>
            <a:t>cục</a:t>
          </a:r>
          <a:r>
            <a:rPr lang="en-US" sz="1050"/>
            <a:t> </a:t>
          </a:r>
          <a:r>
            <a:rPr lang="en-US" sz="1050" err="1"/>
            <a:t>bộ</a:t>
          </a:r>
          <a:r>
            <a:rPr lang="en-US" sz="1050"/>
            <a:t> </a:t>
          </a:r>
          <a:r>
            <a:rPr lang="en-US" sz="1050" err="1"/>
            <a:t>và</a:t>
          </a:r>
          <a:r>
            <a:rPr lang="en-US" sz="1050"/>
            <a:t> </a:t>
          </a:r>
          <a:r>
            <a:rPr lang="en-US" sz="1050" err="1"/>
            <a:t>đi</a:t>
          </a:r>
          <a:r>
            <a:rPr lang="en-US" sz="1050"/>
            <a:t> </a:t>
          </a:r>
          <a:r>
            <a:rPr lang="en-US" sz="1050" err="1"/>
            <a:t>đến</a:t>
          </a:r>
          <a:r>
            <a:rPr lang="en-US" sz="1050"/>
            <a:t> </a:t>
          </a:r>
          <a:r>
            <a:rPr lang="en-US" sz="1050" err="1"/>
            <a:t>điểm</a:t>
          </a:r>
          <a:r>
            <a:rPr lang="en-US" sz="1050"/>
            <a:t> </a:t>
          </a:r>
          <a:r>
            <a:rPr lang="en-US" sz="1050" err="1"/>
            <a:t>tối</a:t>
          </a:r>
          <a:r>
            <a:rPr lang="en-US" sz="1050"/>
            <a:t> </a:t>
          </a:r>
          <a:r>
            <a:rPr lang="en-US" sz="1050" err="1"/>
            <a:t>ưu</a:t>
          </a:r>
          <a:r>
            <a:rPr lang="en-US" sz="1050"/>
            <a:t> </a:t>
          </a:r>
          <a:r>
            <a:rPr lang="en-US" sz="1050" err="1"/>
            <a:t>toàn</a:t>
          </a:r>
          <a:r>
            <a:rPr lang="en-US" sz="1050"/>
            <a:t> </a:t>
          </a:r>
          <a:r>
            <a:rPr lang="en-US" sz="1050" err="1"/>
            <a:t>cục</a:t>
          </a:r>
          <a:r>
            <a:rPr lang="en-US" sz="1050"/>
            <a:t> </a:t>
          </a:r>
          <a:r>
            <a:rPr lang="en-US" sz="1050" err="1"/>
            <a:t>nhanh</a:t>
          </a:r>
          <a:r>
            <a:rPr lang="en-US" sz="1050"/>
            <a:t> </a:t>
          </a:r>
          <a:r>
            <a:rPr lang="en-US" sz="1050" err="1"/>
            <a:t>hơn</a:t>
          </a:r>
          <a:r>
            <a:rPr lang="en-US" sz="1050"/>
            <a:t>.</a:t>
          </a:r>
        </a:p>
      </dgm:t>
    </dgm:pt>
    <dgm:pt modelId="{5C9484DA-C505-49B8-8882-A51290178570}" type="parTrans" cxnId="{9AF6F2A0-7541-4E44-A8E7-EF56FE1BCF51}">
      <dgm:prSet/>
      <dgm:spPr/>
      <dgm:t>
        <a:bodyPr/>
        <a:lstStyle/>
        <a:p>
          <a:endParaRPr lang="en-US"/>
        </a:p>
      </dgm:t>
    </dgm:pt>
    <dgm:pt modelId="{BD75C549-2983-4C41-A7F0-6A20BA425B72}" type="sibTrans" cxnId="{9AF6F2A0-7541-4E44-A8E7-EF56FE1BCF51}">
      <dgm:prSet/>
      <dgm:spPr/>
      <dgm:t>
        <a:bodyPr/>
        <a:lstStyle/>
        <a:p>
          <a:endParaRPr lang="en-US"/>
        </a:p>
      </dgm:t>
    </dgm:pt>
    <dgm:pt modelId="{72BC71FD-F94E-4BE5-8D29-5B7CC9BA5F76}">
      <dgm:prSet custT="1"/>
      <dgm:spPr/>
      <dgm:t>
        <a:bodyPr/>
        <a:lstStyle/>
        <a:p>
          <a:r>
            <a:rPr lang="en-US" sz="1050" err="1"/>
            <a:t>iou</a:t>
          </a:r>
          <a:r>
            <a:rPr lang="en-US" sz="1050"/>
            <a:t>=0.6: </a:t>
          </a:r>
          <a:r>
            <a:rPr lang="en-US" sz="1050" err="1"/>
            <a:t>Xác</a:t>
          </a:r>
          <a:r>
            <a:rPr lang="en-US" sz="1050"/>
            <a:t> </a:t>
          </a:r>
          <a:r>
            <a:rPr lang="en-US" sz="1050" err="1"/>
            <a:t>định</a:t>
          </a:r>
          <a:r>
            <a:rPr lang="en-US" sz="1050"/>
            <a:t> </a:t>
          </a:r>
          <a:r>
            <a:rPr lang="en-US" sz="1050" err="1"/>
            <a:t>ngưỡng</a:t>
          </a:r>
          <a:r>
            <a:rPr lang="en-US" sz="1050"/>
            <a:t> Intersection over Union (</a:t>
          </a:r>
          <a:r>
            <a:rPr lang="en-US" sz="1050" err="1"/>
            <a:t>IoU</a:t>
          </a:r>
          <a:r>
            <a:rPr lang="en-US" sz="1050"/>
            <a:t>) </a:t>
          </a:r>
          <a:r>
            <a:rPr lang="en-US" sz="1050" err="1"/>
            <a:t>tối</a:t>
          </a:r>
          <a:r>
            <a:rPr lang="en-US" sz="1050"/>
            <a:t> </a:t>
          </a:r>
          <a:r>
            <a:rPr lang="en-US" sz="1050" err="1"/>
            <a:t>thiểu</a:t>
          </a:r>
          <a:r>
            <a:rPr lang="en-US" sz="1050"/>
            <a:t> </a:t>
          </a:r>
          <a:r>
            <a:rPr lang="en-US" sz="1050" err="1"/>
            <a:t>để</a:t>
          </a:r>
          <a:r>
            <a:rPr lang="en-US" sz="1050"/>
            <a:t> </a:t>
          </a:r>
          <a:r>
            <a:rPr lang="en-US" sz="1050" err="1"/>
            <a:t>một</a:t>
          </a:r>
          <a:r>
            <a:rPr lang="en-US" sz="1050"/>
            <a:t> </a:t>
          </a:r>
          <a:r>
            <a:rPr lang="en-US" sz="1050" err="1"/>
            <a:t>dự</a:t>
          </a:r>
          <a:r>
            <a:rPr lang="en-US" sz="1050"/>
            <a:t> </a:t>
          </a:r>
          <a:r>
            <a:rPr lang="en-US" sz="1050" err="1"/>
            <a:t>đoán</a:t>
          </a:r>
          <a:r>
            <a:rPr lang="en-US" sz="1050"/>
            <a:t> </a:t>
          </a:r>
          <a:r>
            <a:rPr lang="en-US" sz="1050" err="1"/>
            <a:t>hộp</a:t>
          </a:r>
          <a:r>
            <a:rPr lang="en-US" sz="1050"/>
            <a:t> </a:t>
          </a:r>
          <a:r>
            <a:rPr lang="en-US" sz="1050" err="1"/>
            <a:t>giới</a:t>
          </a:r>
          <a:r>
            <a:rPr lang="en-US" sz="1050"/>
            <a:t> </a:t>
          </a:r>
          <a:r>
            <a:rPr lang="en-US" sz="1050" err="1"/>
            <a:t>hạn</a:t>
          </a:r>
          <a:r>
            <a:rPr lang="en-US" sz="1050"/>
            <a:t> </a:t>
          </a:r>
          <a:r>
            <a:rPr lang="en-US" sz="1050" err="1"/>
            <a:t>được</a:t>
          </a:r>
          <a:r>
            <a:rPr lang="en-US" sz="1050"/>
            <a:t> </a:t>
          </a:r>
          <a:r>
            <a:rPr lang="en-US" sz="1050" err="1"/>
            <a:t>coi</a:t>
          </a:r>
          <a:r>
            <a:rPr lang="en-US" sz="1050"/>
            <a:t> </a:t>
          </a:r>
          <a:r>
            <a:rPr lang="en-US" sz="1050" err="1"/>
            <a:t>là</a:t>
          </a:r>
          <a:r>
            <a:rPr lang="en-US" sz="1050"/>
            <a:t> </a:t>
          </a:r>
          <a:r>
            <a:rPr lang="en-US" sz="1050" err="1"/>
            <a:t>đúng</a:t>
          </a:r>
          <a:r>
            <a:rPr lang="en-US" sz="1050"/>
            <a:t> </a:t>
          </a:r>
          <a:r>
            <a:rPr lang="en-US" sz="1050" err="1"/>
            <a:t>dương</a:t>
          </a:r>
          <a:r>
            <a:rPr lang="en-US" sz="1050"/>
            <a:t> (True Positive). </a:t>
          </a:r>
          <a:r>
            <a:rPr lang="en-US" sz="1050" err="1"/>
            <a:t>Ngưỡng</a:t>
          </a:r>
          <a:r>
            <a:rPr lang="en-US" sz="1050"/>
            <a:t> </a:t>
          </a:r>
          <a:r>
            <a:rPr lang="en-US" sz="1050" err="1"/>
            <a:t>IoU</a:t>
          </a:r>
          <a:r>
            <a:rPr lang="en-US" sz="1050"/>
            <a:t> </a:t>
          </a:r>
          <a:r>
            <a:rPr lang="en-US" sz="1050" err="1"/>
            <a:t>cao</a:t>
          </a:r>
          <a:r>
            <a:rPr lang="en-US" sz="1050"/>
            <a:t> </a:t>
          </a:r>
          <a:r>
            <a:rPr lang="en-US" sz="1050" err="1"/>
            <a:t>hơn</a:t>
          </a:r>
          <a:r>
            <a:rPr lang="en-US" sz="1050"/>
            <a:t> (</a:t>
          </a:r>
          <a:r>
            <a:rPr lang="en-US" sz="1050" err="1"/>
            <a:t>ví</a:t>
          </a:r>
          <a:r>
            <a:rPr lang="en-US" sz="1050"/>
            <a:t> </a:t>
          </a:r>
          <a:r>
            <a:rPr lang="en-US" sz="1050" err="1"/>
            <a:t>dụ</a:t>
          </a:r>
          <a:r>
            <a:rPr lang="en-US" sz="1050"/>
            <a:t> 0.6 </a:t>
          </a:r>
          <a:r>
            <a:rPr lang="en-US" sz="1050" err="1"/>
            <a:t>thay</a:t>
          </a:r>
          <a:r>
            <a:rPr lang="en-US" sz="1050"/>
            <a:t> </a:t>
          </a:r>
          <a:r>
            <a:rPr lang="en-US" sz="1050" err="1"/>
            <a:t>vì</a:t>
          </a:r>
          <a:r>
            <a:rPr lang="en-US" sz="1050"/>
            <a:t> 0.5) </a:t>
          </a:r>
          <a:r>
            <a:rPr lang="en-US" sz="1050" err="1"/>
            <a:t>yêu</a:t>
          </a:r>
          <a:r>
            <a:rPr lang="en-US" sz="1050"/>
            <a:t> </a:t>
          </a:r>
          <a:r>
            <a:rPr lang="en-US" sz="1050" err="1"/>
            <a:t>cầu</a:t>
          </a:r>
          <a:r>
            <a:rPr lang="en-US" sz="1050"/>
            <a:t> </a:t>
          </a:r>
          <a:r>
            <a:rPr lang="en-US" sz="1050" err="1"/>
            <a:t>sự</a:t>
          </a:r>
          <a:r>
            <a:rPr lang="en-US" sz="1050"/>
            <a:t> </a:t>
          </a:r>
          <a:r>
            <a:rPr lang="en-US" sz="1050" err="1"/>
            <a:t>chính</a:t>
          </a:r>
          <a:r>
            <a:rPr lang="en-US" sz="1050"/>
            <a:t> </a:t>
          </a:r>
          <a:r>
            <a:rPr lang="en-US" sz="1050" err="1"/>
            <a:t>xác</a:t>
          </a:r>
          <a:r>
            <a:rPr lang="en-US" sz="1050"/>
            <a:t> </a:t>
          </a:r>
          <a:r>
            <a:rPr lang="en-US" sz="1050" err="1"/>
            <a:t>vị</a:t>
          </a:r>
          <a:r>
            <a:rPr lang="en-US" sz="1050"/>
            <a:t> </a:t>
          </a:r>
          <a:r>
            <a:rPr lang="en-US" sz="1050" err="1"/>
            <a:t>trí</a:t>
          </a:r>
          <a:r>
            <a:rPr lang="en-US" sz="1050"/>
            <a:t> </a:t>
          </a:r>
          <a:r>
            <a:rPr lang="en-US" sz="1050" err="1"/>
            <a:t>cao</a:t>
          </a:r>
          <a:r>
            <a:rPr lang="en-US" sz="1050"/>
            <a:t> </a:t>
          </a:r>
          <a:r>
            <a:rPr lang="en-US" sz="1050" err="1"/>
            <a:t>hơn</a:t>
          </a:r>
          <a:r>
            <a:rPr lang="en-US" sz="1050"/>
            <a:t> </a:t>
          </a:r>
          <a:r>
            <a:rPr lang="en-US" sz="1050" err="1"/>
            <a:t>để</a:t>
          </a:r>
          <a:r>
            <a:rPr lang="en-US" sz="1050"/>
            <a:t> </a:t>
          </a:r>
          <a:r>
            <a:rPr lang="en-US" sz="1050" err="1"/>
            <a:t>được</a:t>
          </a:r>
          <a:r>
            <a:rPr lang="en-US" sz="1050"/>
            <a:t> </a:t>
          </a:r>
          <a:r>
            <a:rPr lang="en-US" sz="1050" err="1"/>
            <a:t>tính</a:t>
          </a:r>
          <a:r>
            <a:rPr lang="en-US" sz="1050"/>
            <a:t> </a:t>
          </a:r>
          <a:r>
            <a:rPr lang="en-US" sz="1050" err="1"/>
            <a:t>là</a:t>
          </a:r>
          <a:r>
            <a:rPr lang="en-US" sz="1050"/>
            <a:t> </a:t>
          </a:r>
          <a:r>
            <a:rPr lang="en-US" sz="1050" err="1"/>
            <a:t>phát</a:t>
          </a:r>
          <a:r>
            <a:rPr lang="en-US" sz="1050"/>
            <a:t> </a:t>
          </a:r>
          <a:r>
            <a:rPr lang="en-US" sz="1050" err="1"/>
            <a:t>hiện</a:t>
          </a:r>
          <a:r>
            <a:rPr lang="en-US" sz="1050"/>
            <a:t> </a:t>
          </a:r>
          <a:r>
            <a:rPr lang="en-US" sz="1050" err="1"/>
            <a:t>đúng</a:t>
          </a:r>
          <a:r>
            <a:rPr lang="en-US" sz="1050"/>
            <a:t>.</a:t>
          </a:r>
        </a:p>
      </dgm:t>
    </dgm:pt>
    <dgm:pt modelId="{56A154B7-1E20-4870-A006-8FEB0D5A419B}" type="parTrans" cxnId="{E30CFB12-CDAD-423C-877F-FE750634E131}">
      <dgm:prSet/>
      <dgm:spPr/>
      <dgm:t>
        <a:bodyPr/>
        <a:lstStyle/>
        <a:p>
          <a:endParaRPr lang="en-US"/>
        </a:p>
      </dgm:t>
    </dgm:pt>
    <dgm:pt modelId="{1FB9A2C7-AE2D-4631-89D8-8C7E9B781091}" type="sibTrans" cxnId="{E30CFB12-CDAD-423C-877F-FE750634E131}">
      <dgm:prSet/>
      <dgm:spPr/>
      <dgm:t>
        <a:bodyPr/>
        <a:lstStyle/>
        <a:p>
          <a:endParaRPr lang="en-US"/>
        </a:p>
      </dgm:t>
    </dgm:pt>
    <dgm:pt modelId="{2D4F5189-BB0C-4B62-A87C-D994E132ED4E}" type="pres">
      <dgm:prSet presAssocID="{0B5DDED8-A2E1-4FD8-B6C8-68C8B331211A}" presName="diagram" presStyleCnt="0">
        <dgm:presLayoutVars>
          <dgm:dir/>
          <dgm:resizeHandles val="exact"/>
        </dgm:presLayoutVars>
      </dgm:prSet>
      <dgm:spPr/>
    </dgm:pt>
    <dgm:pt modelId="{C04D0053-A49E-4CE0-95A3-FCE643F954F3}" type="pres">
      <dgm:prSet presAssocID="{E5936FBB-FF01-4E60-91F3-24782ACA01D4}" presName="node" presStyleLbl="node1" presStyleIdx="0" presStyleCnt="12">
        <dgm:presLayoutVars>
          <dgm:bulletEnabled val="1"/>
        </dgm:presLayoutVars>
      </dgm:prSet>
      <dgm:spPr/>
    </dgm:pt>
    <dgm:pt modelId="{4EBB9897-D676-4B94-8085-ACF939384956}" type="pres">
      <dgm:prSet presAssocID="{54CD0AE5-1F88-4464-8672-76F63A452A38}" presName="sibTrans" presStyleCnt="0"/>
      <dgm:spPr/>
    </dgm:pt>
    <dgm:pt modelId="{9F982AF5-6300-4898-95D0-0EA2442B7098}" type="pres">
      <dgm:prSet presAssocID="{95D62D6F-840C-4D0C-B5B2-E6A7EE87A1B2}" presName="node" presStyleLbl="node1" presStyleIdx="1" presStyleCnt="12">
        <dgm:presLayoutVars>
          <dgm:bulletEnabled val="1"/>
        </dgm:presLayoutVars>
      </dgm:prSet>
      <dgm:spPr/>
    </dgm:pt>
    <dgm:pt modelId="{4DCD4B8E-8591-412C-9CB6-539D997E9AEC}" type="pres">
      <dgm:prSet presAssocID="{4B566BE1-6FD7-4A8E-8ED2-E80FB2D95D7B}" presName="sibTrans" presStyleCnt="0"/>
      <dgm:spPr/>
    </dgm:pt>
    <dgm:pt modelId="{70E1B4D3-2E12-4D65-B0E1-17879C735EFB}" type="pres">
      <dgm:prSet presAssocID="{83BA1992-06B4-493F-A712-17FDC8DC0E70}" presName="node" presStyleLbl="node1" presStyleIdx="2" presStyleCnt="12">
        <dgm:presLayoutVars>
          <dgm:bulletEnabled val="1"/>
        </dgm:presLayoutVars>
      </dgm:prSet>
      <dgm:spPr/>
    </dgm:pt>
    <dgm:pt modelId="{99FF4FDF-A190-4804-AEBC-5D829E443AF2}" type="pres">
      <dgm:prSet presAssocID="{17212C47-74B0-402C-A2FD-57709F0D8906}" presName="sibTrans" presStyleCnt="0"/>
      <dgm:spPr/>
    </dgm:pt>
    <dgm:pt modelId="{413292B3-BF85-4EB1-89D6-57E6F77DCBE5}" type="pres">
      <dgm:prSet presAssocID="{BB683762-1B6F-42D8-9711-FCF47669AE53}" presName="node" presStyleLbl="node1" presStyleIdx="3" presStyleCnt="12">
        <dgm:presLayoutVars>
          <dgm:bulletEnabled val="1"/>
        </dgm:presLayoutVars>
      </dgm:prSet>
      <dgm:spPr/>
    </dgm:pt>
    <dgm:pt modelId="{A6493F32-66F2-4434-AE07-39E6F05E35E9}" type="pres">
      <dgm:prSet presAssocID="{17105735-CA12-4895-BDCB-EFA3C0E957C7}" presName="sibTrans" presStyleCnt="0"/>
      <dgm:spPr/>
    </dgm:pt>
    <dgm:pt modelId="{19D6908F-FF66-45FC-99A2-803D2272F24A}" type="pres">
      <dgm:prSet presAssocID="{67087176-603D-48C2-B17A-5E75E87123A9}" presName="node" presStyleLbl="node1" presStyleIdx="4" presStyleCnt="12">
        <dgm:presLayoutVars>
          <dgm:bulletEnabled val="1"/>
        </dgm:presLayoutVars>
      </dgm:prSet>
      <dgm:spPr/>
    </dgm:pt>
    <dgm:pt modelId="{EF76A16C-3746-4EB7-9FD9-1F018EA25909}" type="pres">
      <dgm:prSet presAssocID="{CAD360B0-6F07-42C0-8878-5CE39E409968}" presName="sibTrans" presStyleCnt="0"/>
      <dgm:spPr/>
    </dgm:pt>
    <dgm:pt modelId="{E11D45B4-C6FF-4D5C-A9AA-66CDD9D44251}" type="pres">
      <dgm:prSet presAssocID="{C2316A39-16AF-474E-8669-9F8CA1DA271D}" presName="node" presStyleLbl="node1" presStyleIdx="5" presStyleCnt="12">
        <dgm:presLayoutVars>
          <dgm:bulletEnabled val="1"/>
        </dgm:presLayoutVars>
      </dgm:prSet>
      <dgm:spPr/>
    </dgm:pt>
    <dgm:pt modelId="{52524345-CC2F-4A08-AD75-421E0F787A90}" type="pres">
      <dgm:prSet presAssocID="{417E2B86-E9F7-4E20-BA7A-054FE280F02B}" presName="sibTrans" presStyleCnt="0"/>
      <dgm:spPr/>
    </dgm:pt>
    <dgm:pt modelId="{E44BCBF6-F180-4DD5-A5CD-EFF38BAF53AC}" type="pres">
      <dgm:prSet presAssocID="{C86843A2-43EE-4CFD-9F99-2AD58938A1BA}" presName="node" presStyleLbl="node1" presStyleIdx="6" presStyleCnt="12">
        <dgm:presLayoutVars>
          <dgm:bulletEnabled val="1"/>
        </dgm:presLayoutVars>
      </dgm:prSet>
      <dgm:spPr/>
    </dgm:pt>
    <dgm:pt modelId="{9E8E73C8-ACDF-43B8-A33A-72E9A58DDB99}" type="pres">
      <dgm:prSet presAssocID="{C9C8C5CC-404E-42CB-97A4-923D2604595E}" presName="sibTrans" presStyleCnt="0"/>
      <dgm:spPr/>
    </dgm:pt>
    <dgm:pt modelId="{C8D0513C-658D-4FA4-A1C2-4679A2A6CCC2}" type="pres">
      <dgm:prSet presAssocID="{6B38EA70-55B3-4DED-A0F5-513E95D1A252}" presName="node" presStyleLbl="node1" presStyleIdx="7" presStyleCnt="12">
        <dgm:presLayoutVars>
          <dgm:bulletEnabled val="1"/>
        </dgm:presLayoutVars>
      </dgm:prSet>
      <dgm:spPr/>
    </dgm:pt>
    <dgm:pt modelId="{8D7D5B4F-F14C-4E5B-9ED5-967499EFC041}" type="pres">
      <dgm:prSet presAssocID="{D4C04ABB-28DF-42C9-8E87-FC4CB91EF182}" presName="sibTrans" presStyleCnt="0"/>
      <dgm:spPr/>
    </dgm:pt>
    <dgm:pt modelId="{DCD5F573-E946-4A7E-8F1E-6410A71CA175}" type="pres">
      <dgm:prSet presAssocID="{A070F406-9CDA-46B7-86F7-FC3822097D0E}" presName="node" presStyleLbl="node1" presStyleIdx="8" presStyleCnt="12">
        <dgm:presLayoutVars>
          <dgm:bulletEnabled val="1"/>
        </dgm:presLayoutVars>
      </dgm:prSet>
      <dgm:spPr/>
    </dgm:pt>
    <dgm:pt modelId="{F455A930-C59B-4B64-BC0B-7888B1CF0980}" type="pres">
      <dgm:prSet presAssocID="{B58C4349-71AA-4423-8726-3C84BC65C735}" presName="sibTrans" presStyleCnt="0"/>
      <dgm:spPr/>
    </dgm:pt>
    <dgm:pt modelId="{B21CFD5E-4DA4-470E-8301-CCD328AC8710}" type="pres">
      <dgm:prSet presAssocID="{F97E4DE0-4DB1-4F12-B410-EF5BA6D9D959}" presName="node" presStyleLbl="node1" presStyleIdx="9" presStyleCnt="12">
        <dgm:presLayoutVars>
          <dgm:bulletEnabled val="1"/>
        </dgm:presLayoutVars>
      </dgm:prSet>
      <dgm:spPr/>
    </dgm:pt>
    <dgm:pt modelId="{76BC4F06-C76A-4F71-89C2-5D2E2476AA17}" type="pres">
      <dgm:prSet presAssocID="{27F48D88-CD4D-46F5-AE7B-29236A6AD7FA}" presName="sibTrans" presStyleCnt="0"/>
      <dgm:spPr/>
    </dgm:pt>
    <dgm:pt modelId="{D67BD281-92A5-429F-A3F8-9B801AC7B8C7}" type="pres">
      <dgm:prSet presAssocID="{05E7AE2C-4143-4BFC-AA6C-54A6649D4A43}" presName="node" presStyleLbl="node1" presStyleIdx="10" presStyleCnt="12">
        <dgm:presLayoutVars>
          <dgm:bulletEnabled val="1"/>
        </dgm:presLayoutVars>
      </dgm:prSet>
      <dgm:spPr/>
    </dgm:pt>
    <dgm:pt modelId="{3673B8CB-3B04-4A15-90F5-ADEE2FA140A1}" type="pres">
      <dgm:prSet presAssocID="{BD75C549-2983-4C41-A7F0-6A20BA425B72}" presName="sibTrans" presStyleCnt="0"/>
      <dgm:spPr/>
    </dgm:pt>
    <dgm:pt modelId="{C0F6E86D-381A-4017-B0EE-26E1B9CC9E65}" type="pres">
      <dgm:prSet presAssocID="{72BC71FD-F94E-4BE5-8D29-5B7CC9BA5F76}" presName="node" presStyleLbl="node1" presStyleIdx="11" presStyleCnt="12">
        <dgm:presLayoutVars>
          <dgm:bulletEnabled val="1"/>
        </dgm:presLayoutVars>
      </dgm:prSet>
      <dgm:spPr/>
    </dgm:pt>
  </dgm:ptLst>
  <dgm:cxnLst>
    <dgm:cxn modelId="{E30CFB12-CDAD-423C-877F-FE750634E131}" srcId="{0B5DDED8-A2E1-4FD8-B6C8-68C8B331211A}" destId="{72BC71FD-F94E-4BE5-8D29-5B7CC9BA5F76}" srcOrd="11" destOrd="0" parTransId="{56A154B7-1E20-4870-A006-8FEB0D5A419B}" sibTransId="{1FB9A2C7-AE2D-4631-89D8-8C7E9B781091}"/>
    <dgm:cxn modelId="{DBDCF914-236E-4865-9F64-84B54463000D}" srcId="{0B5DDED8-A2E1-4FD8-B6C8-68C8B331211A}" destId="{6B38EA70-55B3-4DED-A0F5-513E95D1A252}" srcOrd="7" destOrd="0" parTransId="{BCC9E960-B62D-4617-8473-7DFE0FFC56A9}" sibTransId="{D4C04ABB-28DF-42C9-8E87-FC4CB91EF182}"/>
    <dgm:cxn modelId="{A7F76E37-C975-4739-878A-7716206C0B00}" type="presOf" srcId="{C2316A39-16AF-474E-8669-9F8CA1DA271D}" destId="{E11D45B4-C6FF-4D5C-A9AA-66CDD9D44251}" srcOrd="0" destOrd="0" presId="urn:microsoft.com/office/officeart/2005/8/layout/default"/>
    <dgm:cxn modelId="{778D6356-4D35-4A83-858D-6797394804D2}" type="presOf" srcId="{F97E4DE0-4DB1-4F12-B410-EF5BA6D9D959}" destId="{B21CFD5E-4DA4-470E-8301-CCD328AC8710}" srcOrd="0" destOrd="0" presId="urn:microsoft.com/office/officeart/2005/8/layout/default"/>
    <dgm:cxn modelId="{A176875C-377F-494E-A1CB-DEC6F2E539C8}" srcId="{0B5DDED8-A2E1-4FD8-B6C8-68C8B331211A}" destId="{C2316A39-16AF-474E-8669-9F8CA1DA271D}" srcOrd="5" destOrd="0" parTransId="{B0ECF032-F795-4DA6-95E1-2B038B58CC90}" sibTransId="{417E2B86-E9F7-4E20-BA7A-054FE280F02B}"/>
    <dgm:cxn modelId="{C8AAEF5E-D9F1-4BEE-B39F-BF8C1285C286}" type="presOf" srcId="{6B38EA70-55B3-4DED-A0F5-513E95D1A252}" destId="{C8D0513C-658D-4FA4-A1C2-4679A2A6CCC2}" srcOrd="0" destOrd="0" presId="urn:microsoft.com/office/officeart/2005/8/layout/default"/>
    <dgm:cxn modelId="{90E8226F-7286-4130-93D2-F5E1409C76C8}" srcId="{0B5DDED8-A2E1-4FD8-B6C8-68C8B331211A}" destId="{67087176-603D-48C2-B17A-5E75E87123A9}" srcOrd="4" destOrd="0" parTransId="{8684B140-F0DB-4814-91AD-5133F986DC4D}" sibTransId="{CAD360B0-6F07-42C0-8878-5CE39E409968}"/>
    <dgm:cxn modelId="{13EF9870-18C2-4D55-88C3-C57732123107}" srcId="{0B5DDED8-A2E1-4FD8-B6C8-68C8B331211A}" destId="{95D62D6F-840C-4D0C-B5B2-E6A7EE87A1B2}" srcOrd="1" destOrd="0" parTransId="{9CED3356-0ADF-4978-A9E3-CCE0FE949182}" sibTransId="{4B566BE1-6FD7-4A8E-8ED2-E80FB2D95D7B}"/>
    <dgm:cxn modelId="{96793175-3E84-49F8-B991-16AB9B5083F2}" srcId="{0B5DDED8-A2E1-4FD8-B6C8-68C8B331211A}" destId="{E5936FBB-FF01-4E60-91F3-24782ACA01D4}" srcOrd="0" destOrd="0" parTransId="{1BC1556D-D16C-49E3-8D0D-17B5BBD2F191}" sibTransId="{54CD0AE5-1F88-4464-8672-76F63A452A38}"/>
    <dgm:cxn modelId="{B0ED0278-279F-499C-B753-4600ADFAB443}" type="presOf" srcId="{BB683762-1B6F-42D8-9711-FCF47669AE53}" destId="{413292B3-BF85-4EB1-89D6-57E6F77DCBE5}" srcOrd="0" destOrd="0" presId="urn:microsoft.com/office/officeart/2005/8/layout/default"/>
    <dgm:cxn modelId="{F61A507D-1676-42A5-B15C-8FFC481D73B5}" type="presOf" srcId="{C86843A2-43EE-4CFD-9F99-2AD58938A1BA}" destId="{E44BCBF6-F180-4DD5-A5CD-EFF38BAF53AC}" srcOrd="0" destOrd="0" presId="urn:microsoft.com/office/officeart/2005/8/layout/default"/>
    <dgm:cxn modelId="{D2A67B7D-4B63-4ABB-990A-91CBBAD4E0B2}" type="presOf" srcId="{95D62D6F-840C-4D0C-B5B2-E6A7EE87A1B2}" destId="{9F982AF5-6300-4898-95D0-0EA2442B7098}" srcOrd="0" destOrd="0" presId="urn:microsoft.com/office/officeart/2005/8/layout/default"/>
    <dgm:cxn modelId="{62707083-4F72-46D0-B589-692ECDFC4B62}" type="presOf" srcId="{83BA1992-06B4-493F-A712-17FDC8DC0E70}" destId="{70E1B4D3-2E12-4D65-B0E1-17879C735EFB}" srcOrd="0" destOrd="0" presId="urn:microsoft.com/office/officeart/2005/8/layout/default"/>
    <dgm:cxn modelId="{E347F084-08B3-4DF4-9188-16018D2F1322}" type="presOf" srcId="{0B5DDED8-A2E1-4FD8-B6C8-68C8B331211A}" destId="{2D4F5189-BB0C-4B62-A87C-D994E132ED4E}" srcOrd="0" destOrd="0" presId="urn:microsoft.com/office/officeart/2005/8/layout/default"/>
    <dgm:cxn modelId="{2FCB5289-5314-492E-A1D1-71C74B6F061E}" srcId="{0B5DDED8-A2E1-4FD8-B6C8-68C8B331211A}" destId="{BB683762-1B6F-42D8-9711-FCF47669AE53}" srcOrd="3" destOrd="0" parTransId="{FD3BEDA2-9794-421F-B071-E97701F9DA93}" sibTransId="{17105735-CA12-4895-BDCB-EFA3C0E957C7}"/>
    <dgm:cxn modelId="{354A829C-6626-4D5D-819A-81B64776618D}" type="presOf" srcId="{72BC71FD-F94E-4BE5-8D29-5B7CC9BA5F76}" destId="{C0F6E86D-381A-4017-B0EE-26E1B9CC9E65}" srcOrd="0" destOrd="0" presId="urn:microsoft.com/office/officeart/2005/8/layout/default"/>
    <dgm:cxn modelId="{69DA729E-F8DB-4EDD-B054-E29C2A1EA276}" type="presOf" srcId="{A070F406-9CDA-46B7-86F7-FC3822097D0E}" destId="{DCD5F573-E946-4A7E-8F1E-6410A71CA175}" srcOrd="0" destOrd="0" presId="urn:microsoft.com/office/officeart/2005/8/layout/default"/>
    <dgm:cxn modelId="{9AF6F2A0-7541-4E44-A8E7-EF56FE1BCF51}" srcId="{0B5DDED8-A2E1-4FD8-B6C8-68C8B331211A}" destId="{05E7AE2C-4143-4BFC-AA6C-54A6649D4A43}" srcOrd="10" destOrd="0" parTransId="{5C9484DA-C505-49B8-8882-A51290178570}" sibTransId="{BD75C549-2983-4C41-A7F0-6A20BA425B72}"/>
    <dgm:cxn modelId="{0BF490A9-691E-4E0A-B7A6-E9EA55EC00FB}" srcId="{0B5DDED8-A2E1-4FD8-B6C8-68C8B331211A}" destId="{A070F406-9CDA-46B7-86F7-FC3822097D0E}" srcOrd="8" destOrd="0" parTransId="{3EEE00D0-FC8C-43BE-9157-5F122633FD05}" sibTransId="{B58C4349-71AA-4423-8726-3C84BC65C735}"/>
    <dgm:cxn modelId="{DE90D3BE-BE8A-4B34-98F6-90E4A3E7FD54}" type="presOf" srcId="{E5936FBB-FF01-4E60-91F3-24782ACA01D4}" destId="{C04D0053-A49E-4CE0-95A3-FCE643F954F3}" srcOrd="0" destOrd="0" presId="urn:microsoft.com/office/officeart/2005/8/layout/default"/>
    <dgm:cxn modelId="{88E5C2C9-6FD2-403E-8EBA-058723793153}" srcId="{0B5DDED8-A2E1-4FD8-B6C8-68C8B331211A}" destId="{F97E4DE0-4DB1-4F12-B410-EF5BA6D9D959}" srcOrd="9" destOrd="0" parTransId="{E9B2F412-39DD-4DFC-92DF-EA71A1BF6FC2}" sibTransId="{27F48D88-CD4D-46F5-AE7B-29236A6AD7FA}"/>
    <dgm:cxn modelId="{17C390CA-E0D8-4387-80C3-F3B24B177E48}" type="presOf" srcId="{05E7AE2C-4143-4BFC-AA6C-54A6649D4A43}" destId="{D67BD281-92A5-429F-A3F8-9B801AC7B8C7}" srcOrd="0" destOrd="0" presId="urn:microsoft.com/office/officeart/2005/8/layout/default"/>
    <dgm:cxn modelId="{61E715CB-0BB4-4F2C-B6FC-7F57D1BDD602}" type="presOf" srcId="{67087176-603D-48C2-B17A-5E75E87123A9}" destId="{19D6908F-FF66-45FC-99A2-803D2272F24A}" srcOrd="0" destOrd="0" presId="urn:microsoft.com/office/officeart/2005/8/layout/default"/>
    <dgm:cxn modelId="{DE491DCB-DB6A-4AFE-B6D4-BDE3FE350B79}" srcId="{0B5DDED8-A2E1-4FD8-B6C8-68C8B331211A}" destId="{C86843A2-43EE-4CFD-9F99-2AD58938A1BA}" srcOrd="6" destOrd="0" parTransId="{E93A6E12-8EB6-4867-B462-9623BCD26A12}" sibTransId="{C9C8C5CC-404E-42CB-97A4-923D2604595E}"/>
    <dgm:cxn modelId="{CC346BDC-76C9-4311-9700-DD387918841F}" srcId="{0B5DDED8-A2E1-4FD8-B6C8-68C8B331211A}" destId="{83BA1992-06B4-493F-A712-17FDC8DC0E70}" srcOrd="2" destOrd="0" parTransId="{CA195E49-F1E0-405D-A51A-8503E5C43D39}" sibTransId="{17212C47-74B0-402C-A2FD-57709F0D8906}"/>
    <dgm:cxn modelId="{95D75FAA-9AC8-4D24-A625-C516451C822B}" type="presParOf" srcId="{2D4F5189-BB0C-4B62-A87C-D994E132ED4E}" destId="{C04D0053-A49E-4CE0-95A3-FCE643F954F3}" srcOrd="0" destOrd="0" presId="urn:microsoft.com/office/officeart/2005/8/layout/default"/>
    <dgm:cxn modelId="{AC5219E1-87F6-4361-9E8A-8B9B3758CF39}" type="presParOf" srcId="{2D4F5189-BB0C-4B62-A87C-D994E132ED4E}" destId="{4EBB9897-D676-4B94-8085-ACF939384956}" srcOrd="1" destOrd="0" presId="urn:microsoft.com/office/officeart/2005/8/layout/default"/>
    <dgm:cxn modelId="{7F278FB6-C9BA-4CAB-A5E7-9270F51A6DF4}" type="presParOf" srcId="{2D4F5189-BB0C-4B62-A87C-D994E132ED4E}" destId="{9F982AF5-6300-4898-95D0-0EA2442B7098}" srcOrd="2" destOrd="0" presId="urn:microsoft.com/office/officeart/2005/8/layout/default"/>
    <dgm:cxn modelId="{18EDDFFD-A3F6-4FCF-831B-39B522A7C9FB}" type="presParOf" srcId="{2D4F5189-BB0C-4B62-A87C-D994E132ED4E}" destId="{4DCD4B8E-8591-412C-9CB6-539D997E9AEC}" srcOrd="3" destOrd="0" presId="urn:microsoft.com/office/officeart/2005/8/layout/default"/>
    <dgm:cxn modelId="{01F68778-822A-41FF-A121-6E225FEC7902}" type="presParOf" srcId="{2D4F5189-BB0C-4B62-A87C-D994E132ED4E}" destId="{70E1B4D3-2E12-4D65-B0E1-17879C735EFB}" srcOrd="4" destOrd="0" presId="urn:microsoft.com/office/officeart/2005/8/layout/default"/>
    <dgm:cxn modelId="{6A16BED9-2510-4D22-87A9-ECA3C4B35BB4}" type="presParOf" srcId="{2D4F5189-BB0C-4B62-A87C-D994E132ED4E}" destId="{99FF4FDF-A190-4804-AEBC-5D829E443AF2}" srcOrd="5" destOrd="0" presId="urn:microsoft.com/office/officeart/2005/8/layout/default"/>
    <dgm:cxn modelId="{72AD2657-2690-4764-A57B-66711C600F1D}" type="presParOf" srcId="{2D4F5189-BB0C-4B62-A87C-D994E132ED4E}" destId="{413292B3-BF85-4EB1-89D6-57E6F77DCBE5}" srcOrd="6" destOrd="0" presId="urn:microsoft.com/office/officeart/2005/8/layout/default"/>
    <dgm:cxn modelId="{0CD7E68C-6F4C-4821-9A78-03A164D7D0BB}" type="presParOf" srcId="{2D4F5189-BB0C-4B62-A87C-D994E132ED4E}" destId="{A6493F32-66F2-4434-AE07-39E6F05E35E9}" srcOrd="7" destOrd="0" presId="urn:microsoft.com/office/officeart/2005/8/layout/default"/>
    <dgm:cxn modelId="{863ADD7C-D559-414E-9B29-2C59F8C63513}" type="presParOf" srcId="{2D4F5189-BB0C-4B62-A87C-D994E132ED4E}" destId="{19D6908F-FF66-45FC-99A2-803D2272F24A}" srcOrd="8" destOrd="0" presId="urn:microsoft.com/office/officeart/2005/8/layout/default"/>
    <dgm:cxn modelId="{9E00666B-5218-4F55-AC5A-0838AC7E775E}" type="presParOf" srcId="{2D4F5189-BB0C-4B62-A87C-D994E132ED4E}" destId="{EF76A16C-3746-4EB7-9FD9-1F018EA25909}" srcOrd="9" destOrd="0" presId="urn:microsoft.com/office/officeart/2005/8/layout/default"/>
    <dgm:cxn modelId="{05174955-C537-4E18-B592-1AC89D49359D}" type="presParOf" srcId="{2D4F5189-BB0C-4B62-A87C-D994E132ED4E}" destId="{E11D45B4-C6FF-4D5C-A9AA-66CDD9D44251}" srcOrd="10" destOrd="0" presId="urn:microsoft.com/office/officeart/2005/8/layout/default"/>
    <dgm:cxn modelId="{6A34FB80-0FB9-4C63-B093-E1F404F3F1AB}" type="presParOf" srcId="{2D4F5189-BB0C-4B62-A87C-D994E132ED4E}" destId="{52524345-CC2F-4A08-AD75-421E0F787A90}" srcOrd="11" destOrd="0" presId="urn:microsoft.com/office/officeart/2005/8/layout/default"/>
    <dgm:cxn modelId="{83E9BE33-1813-44F3-BC07-9FF63F897838}" type="presParOf" srcId="{2D4F5189-BB0C-4B62-A87C-D994E132ED4E}" destId="{E44BCBF6-F180-4DD5-A5CD-EFF38BAF53AC}" srcOrd="12" destOrd="0" presId="urn:microsoft.com/office/officeart/2005/8/layout/default"/>
    <dgm:cxn modelId="{69771FC4-A367-4E97-A8A3-A4FB8EF3ADC2}" type="presParOf" srcId="{2D4F5189-BB0C-4B62-A87C-D994E132ED4E}" destId="{9E8E73C8-ACDF-43B8-A33A-72E9A58DDB99}" srcOrd="13" destOrd="0" presId="urn:microsoft.com/office/officeart/2005/8/layout/default"/>
    <dgm:cxn modelId="{26967DD6-BF3D-4AC5-BEFF-F7F312470646}" type="presParOf" srcId="{2D4F5189-BB0C-4B62-A87C-D994E132ED4E}" destId="{C8D0513C-658D-4FA4-A1C2-4679A2A6CCC2}" srcOrd="14" destOrd="0" presId="urn:microsoft.com/office/officeart/2005/8/layout/default"/>
    <dgm:cxn modelId="{DFA84ADD-027E-4AFE-831A-EDDC60F845E9}" type="presParOf" srcId="{2D4F5189-BB0C-4B62-A87C-D994E132ED4E}" destId="{8D7D5B4F-F14C-4E5B-9ED5-967499EFC041}" srcOrd="15" destOrd="0" presId="urn:microsoft.com/office/officeart/2005/8/layout/default"/>
    <dgm:cxn modelId="{3062D2A5-436C-440B-ACC0-4358FBB8E217}" type="presParOf" srcId="{2D4F5189-BB0C-4B62-A87C-D994E132ED4E}" destId="{DCD5F573-E946-4A7E-8F1E-6410A71CA175}" srcOrd="16" destOrd="0" presId="urn:microsoft.com/office/officeart/2005/8/layout/default"/>
    <dgm:cxn modelId="{352A1AEB-9AD8-4437-A23B-B17F3F3B55B7}" type="presParOf" srcId="{2D4F5189-BB0C-4B62-A87C-D994E132ED4E}" destId="{F455A930-C59B-4B64-BC0B-7888B1CF0980}" srcOrd="17" destOrd="0" presId="urn:microsoft.com/office/officeart/2005/8/layout/default"/>
    <dgm:cxn modelId="{55882AD0-2F0B-496B-B9E2-9699F4CC44DA}" type="presParOf" srcId="{2D4F5189-BB0C-4B62-A87C-D994E132ED4E}" destId="{B21CFD5E-4DA4-470E-8301-CCD328AC8710}" srcOrd="18" destOrd="0" presId="urn:microsoft.com/office/officeart/2005/8/layout/default"/>
    <dgm:cxn modelId="{0B8FB18F-26CF-4BAA-B772-D768CE4ACF72}" type="presParOf" srcId="{2D4F5189-BB0C-4B62-A87C-D994E132ED4E}" destId="{76BC4F06-C76A-4F71-89C2-5D2E2476AA17}" srcOrd="19" destOrd="0" presId="urn:microsoft.com/office/officeart/2005/8/layout/default"/>
    <dgm:cxn modelId="{0EB7BADC-E88E-46B4-B832-97B4557B0CE4}" type="presParOf" srcId="{2D4F5189-BB0C-4B62-A87C-D994E132ED4E}" destId="{D67BD281-92A5-429F-A3F8-9B801AC7B8C7}" srcOrd="20" destOrd="0" presId="urn:microsoft.com/office/officeart/2005/8/layout/default"/>
    <dgm:cxn modelId="{D3B5C32C-2CBB-4E9D-8993-839D8F64F056}" type="presParOf" srcId="{2D4F5189-BB0C-4B62-A87C-D994E132ED4E}" destId="{3673B8CB-3B04-4A15-90F5-ADEE2FA140A1}" srcOrd="21" destOrd="0" presId="urn:microsoft.com/office/officeart/2005/8/layout/default"/>
    <dgm:cxn modelId="{81FA15B2-7F8B-4BDF-8942-D33F16FE03A9}" type="presParOf" srcId="{2D4F5189-BB0C-4B62-A87C-D994E132ED4E}" destId="{C0F6E86D-381A-4017-B0EE-26E1B9CC9E65}" srcOrd="2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5DDED8-A2E1-4FD8-B6C8-68C8B331211A}" type="doc">
      <dgm:prSet loTypeId="urn:microsoft.com/office/officeart/2005/8/layout/default" loCatId="list" qsTypeId="urn:microsoft.com/office/officeart/2005/8/quickstyle/simple2" qsCatId="simple" csTypeId="urn:microsoft.com/office/officeart/2005/8/colors/accent1_2" csCatId="accent1" phldr="1"/>
      <dgm:spPr/>
      <dgm:t>
        <a:bodyPr/>
        <a:lstStyle/>
        <a:p>
          <a:endParaRPr lang="en-US"/>
        </a:p>
      </dgm:t>
    </dgm:pt>
    <dgm:pt modelId="{EBF8473F-7C57-4AC7-A52A-4662143D9FE3}">
      <dgm:prSet custT="1"/>
      <dgm:spPr/>
      <dgm:t>
        <a:bodyPr/>
        <a:lstStyle/>
        <a:p>
          <a:pPr>
            <a:buSzPts val="1000"/>
            <a:buFont typeface="Symbol" panose="05050102010706020507" pitchFamily="18" charset="2"/>
            <a:buChar char=""/>
          </a:pPr>
          <a:r>
            <a:rPr lang="en-US" sz="1000"/>
            <a:t>warmup_epochs=3: Chỉ định số lượng epoch cho giai đoạn warm-up của tốc độ học là 3 [9]. Trong giai đoạn này, tốc độ học sẽ tăng dần từ một giá trị rất nhỏ lên lr0, giúp ổn định quá trình huấn luyện ban đầu.</a:t>
          </a:r>
        </a:p>
      </dgm:t>
    </dgm:pt>
    <dgm:pt modelId="{F661B306-70DA-4C16-A003-EC0DC808F3D9}" type="sibTrans" cxnId="{E0629DA1-DE91-49CD-AB23-DC971E2B511D}">
      <dgm:prSet/>
      <dgm:spPr/>
      <dgm:t>
        <a:bodyPr/>
        <a:lstStyle/>
        <a:p>
          <a:endParaRPr lang="en-US" sz="1000"/>
        </a:p>
      </dgm:t>
    </dgm:pt>
    <dgm:pt modelId="{26CA3728-B160-4B51-A3F2-D7A153A5A8C6}" type="parTrans" cxnId="{E0629DA1-DE91-49CD-AB23-DC971E2B511D}">
      <dgm:prSet/>
      <dgm:spPr/>
      <dgm:t>
        <a:bodyPr/>
        <a:lstStyle/>
        <a:p>
          <a:endParaRPr lang="en-US" sz="1000"/>
        </a:p>
      </dgm:t>
    </dgm:pt>
    <dgm:pt modelId="{BE20F3B3-8186-4131-8481-D25D4291E66C}">
      <dgm:prSet custT="1"/>
      <dgm:spPr/>
      <dgm:t>
        <a:bodyPr/>
        <a:lstStyle/>
        <a:p>
          <a:pPr>
            <a:buSzPts val="1000"/>
            <a:buFont typeface="Symbol" panose="05050102010706020507" pitchFamily="18" charset="2"/>
            <a:buChar char=""/>
          </a:pPr>
          <a:r>
            <a:rPr lang="en-US" sz="1000"/>
            <a:t>warmup_momentum=0.8: Thiết lập giá trị momentum ban đầu trong giai đoạn warm-up là 0.8 [9].</a:t>
          </a:r>
        </a:p>
      </dgm:t>
    </dgm:pt>
    <dgm:pt modelId="{6A0E2536-678B-4CBF-B8D6-F067C0A1477B}" type="sibTrans" cxnId="{3DD7D98A-223A-4817-A59E-E910C0A59235}">
      <dgm:prSet/>
      <dgm:spPr/>
      <dgm:t>
        <a:bodyPr/>
        <a:lstStyle/>
        <a:p>
          <a:endParaRPr lang="en-US" sz="1000"/>
        </a:p>
      </dgm:t>
    </dgm:pt>
    <dgm:pt modelId="{31D4B57A-ABF6-410B-9521-F2A9CBC80716}" type="parTrans" cxnId="{3DD7D98A-223A-4817-A59E-E910C0A59235}">
      <dgm:prSet/>
      <dgm:spPr/>
      <dgm:t>
        <a:bodyPr/>
        <a:lstStyle/>
        <a:p>
          <a:endParaRPr lang="en-US" sz="1000"/>
        </a:p>
      </dgm:t>
    </dgm:pt>
    <dgm:pt modelId="{C218A3B9-3CC9-4418-9612-8657AF1D1765}">
      <dgm:prSet custT="1"/>
      <dgm:spPr/>
      <dgm:t>
        <a:bodyPr/>
        <a:lstStyle/>
        <a:p>
          <a:pPr>
            <a:buSzPts val="1000"/>
            <a:buFont typeface="Symbol" panose="05050102010706020507" pitchFamily="18" charset="2"/>
            <a:buChar char=""/>
          </a:pPr>
          <a:r>
            <a:rPr lang="en-US" sz="1000"/>
            <a:t>warmup_bias_lr=0.1: Thiết lập tốc độ học ban đầu dành riêng cho các bias trong giai đoạn warm-up là 0.1 [9].</a:t>
          </a:r>
        </a:p>
      </dgm:t>
    </dgm:pt>
    <dgm:pt modelId="{B0F84036-0F2F-4E9A-9C15-4A5383C6B5BC}" type="sibTrans" cxnId="{0FC84B1B-6B54-48B4-B1BD-5367A3CAFA49}">
      <dgm:prSet/>
      <dgm:spPr/>
      <dgm:t>
        <a:bodyPr/>
        <a:lstStyle/>
        <a:p>
          <a:endParaRPr lang="en-US" sz="1000"/>
        </a:p>
      </dgm:t>
    </dgm:pt>
    <dgm:pt modelId="{1F1C8F59-47AB-4CAD-978A-426C676FFAED}" type="parTrans" cxnId="{0FC84B1B-6B54-48B4-B1BD-5367A3CAFA49}">
      <dgm:prSet/>
      <dgm:spPr/>
      <dgm:t>
        <a:bodyPr/>
        <a:lstStyle/>
        <a:p>
          <a:endParaRPr lang="en-US" sz="1000"/>
        </a:p>
      </dgm:t>
    </dgm:pt>
    <dgm:pt modelId="{EEDC9587-E8E5-4DA2-870A-DD8403DF15CF}">
      <dgm:prSet custT="1"/>
      <dgm:spPr/>
      <dgm:t>
        <a:bodyPr/>
        <a:lstStyle/>
        <a:p>
          <a:pPr>
            <a:buSzPts val="1000"/>
            <a:buFont typeface="Symbol" panose="05050102010706020507" pitchFamily="18" charset="2"/>
            <a:buChar char=""/>
          </a:pPr>
          <a:r>
            <a:rPr lang="en-US" sz="1000"/>
            <a:t>patience=10: Thiết lập giá trị kiên nhẫn (patience) cho cơ chế dừng sớm (Early Stopping) là 10 [9]. Cơ chế này sẽ tự động dừng quá trình huấn luyện nếu hiệu suất trên tập xác thực không cải thiện trong 10 epoch liên tiếp, nhằm ngăn ngừa quá khớp.</a:t>
          </a:r>
        </a:p>
      </dgm:t>
    </dgm:pt>
    <dgm:pt modelId="{2D30FAA5-79A4-45E3-AAFD-C346D5618185}" type="sibTrans" cxnId="{8F12C8CA-FFDE-42F5-8685-5AD8108641DA}">
      <dgm:prSet/>
      <dgm:spPr/>
      <dgm:t>
        <a:bodyPr/>
        <a:lstStyle/>
        <a:p>
          <a:endParaRPr lang="en-US" sz="1000"/>
        </a:p>
      </dgm:t>
    </dgm:pt>
    <dgm:pt modelId="{3B66C8A2-E901-47B1-9245-74597440281F}" type="parTrans" cxnId="{8F12C8CA-FFDE-42F5-8685-5AD8108641DA}">
      <dgm:prSet/>
      <dgm:spPr/>
      <dgm:t>
        <a:bodyPr/>
        <a:lstStyle/>
        <a:p>
          <a:endParaRPr lang="en-US" sz="1000"/>
        </a:p>
      </dgm:t>
    </dgm:pt>
    <dgm:pt modelId="{58C0A8A6-72BC-4460-B0A3-00B0E411A4FB}">
      <dgm:prSet custT="1"/>
      <dgm:spPr/>
      <dgm:t>
        <a:bodyPr/>
        <a:lstStyle/>
        <a:p>
          <a:pPr>
            <a:buSzPts val="1000"/>
            <a:buFont typeface="Symbol" panose="05050102010706020507" pitchFamily="18" charset="2"/>
            <a:buChar char=""/>
          </a:pPr>
          <a:r>
            <a:rPr lang="en-US" sz="1000" err="1"/>
            <a:t>cos_lr</a:t>
          </a:r>
          <a:r>
            <a:rPr lang="en-US" sz="1000"/>
            <a:t>=True: </a:t>
          </a:r>
          <a:r>
            <a:rPr lang="en-US" sz="1000" err="1"/>
            <a:t>Kích</a:t>
          </a:r>
          <a:r>
            <a:rPr lang="en-US" sz="1000"/>
            <a:t> </a:t>
          </a:r>
          <a:r>
            <a:rPr lang="en-US" sz="1000" err="1"/>
            <a:t>hoạt</a:t>
          </a:r>
          <a:r>
            <a:rPr lang="en-US" sz="1000"/>
            <a:t> </a:t>
          </a:r>
          <a:r>
            <a:rPr lang="en-US" sz="1000" err="1"/>
            <a:t>lịch</a:t>
          </a:r>
          <a:r>
            <a:rPr lang="en-US" sz="1000"/>
            <a:t> </a:t>
          </a:r>
          <a:r>
            <a:rPr lang="en-US" sz="1000" err="1"/>
            <a:t>trình</a:t>
          </a:r>
          <a:r>
            <a:rPr lang="en-US" sz="1000"/>
            <a:t> </a:t>
          </a:r>
          <a:r>
            <a:rPr lang="en-US" sz="1000" err="1"/>
            <a:t>tốc</a:t>
          </a:r>
          <a:r>
            <a:rPr lang="en-US" sz="1000"/>
            <a:t> </a:t>
          </a:r>
          <a:r>
            <a:rPr lang="en-US" sz="1000" err="1"/>
            <a:t>độ</a:t>
          </a:r>
          <a:r>
            <a:rPr lang="en-US" sz="1000"/>
            <a:t> </a:t>
          </a:r>
          <a:r>
            <a:rPr lang="en-US" sz="1000" err="1"/>
            <a:t>học</a:t>
          </a:r>
          <a:r>
            <a:rPr lang="en-US" sz="1000"/>
            <a:t> cosine annealing (Cosine Annealing Learning Rate Scheduler). </a:t>
          </a:r>
          <a:r>
            <a:rPr lang="en-US" sz="1000" err="1"/>
            <a:t>Lịch</a:t>
          </a:r>
          <a:r>
            <a:rPr lang="en-US" sz="1000"/>
            <a:t> </a:t>
          </a:r>
          <a:r>
            <a:rPr lang="en-US" sz="1000" err="1"/>
            <a:t>trình</a:t>
          </a:r>
          <a:r>
            <a:rPr lang="en-US" sz="1000"/>
            <a:t> </a:t>
          </a:r>
          <a:r>
            <a:rPr lang="en-US" sz="1000" err="1"/>
            <a:t>này</a:t>
          </a:r>
          <a:r>
            <a:rPr lang="en-US" sz="1000"/>
            <a:t> </a:t>
          </a:r>
          <a:r>
            <a:rPr lang="en-US" sz="1000" err="1"/>
            <a:t>giúp</a:t>
          </a:r>
          <a:r>
            <a:rPr lang="en-US" sz="1000"/>
            <a:t> </a:t>
          </a:r>
          <a:r>
            <a:rPr lang="en-US" sz="1000" err="1"/>
            <a:t>tốc</a:t>
          </a:r>
          <a:r>
            <a:rPr lang="en-US" sz="1000"/>
            <a:t> </a:t>
          </a:r>
          <a:r>
            <a:rPr lang="en-US" sz="1000" err="1"/>
            <a:t>độ</a:t>
          </a:r>
          <a:r>
            <a:rPr lang="en-US" sz="1000"/>
            <a:t> </a:t>
          </a:r>
          <a:r>
            <a:rPr lang="en-US" sz="1000" err="1"/>
            <a:t>học</a:t>
          </a:r>
          <a:r>
            <a:rPr lang="en-US" sz="1000"/>
            <a:t> </a:t>
          </a:r>
          <a:r>
            <a:rPr lang="en-US" sz="1000" err="1"/>
            <a:t>giảm</a:t>
          </a:r>
          <a:r>
            <a:rPr lang="en-US" sz="1000"/>
            <a:t> </a:t>
          </a:r>
          <a:r>
            <a:rPr lang="en-US" sz="1000" err="1"/>
            <a:t>dần</a:t>
          </a:r>
          <a:r>
            <a:rPr lang="en-US" sz="1000"/>
            <a:t> </a:t>
          </a:r>
          <a:r>
            <a:rPr lang="en-US" sz="1000" err="1"/>
            <a:t>theo</a:t>
          </a:r>
          <a:r>
            <a:rPr lang="en-US" sz="1000"/>
            <a:t> </a:t>
          </a:r>
          <a:r>
            <a:rPr lang="en-US" sz="1000" err="1"/>
            <a:t>hàm</a:t>
          </a:r>
          <a:r>
            <a:rPr lang="en-US" sz="1000"/>
            <a:t> cosine, </a:t>
          </a:r>
          <a:r>
            <a:rPr lang="en-US" sz="1000" err="1"/>
            <a:t>cho</a:t>
          </a:r>
          <a:r>
            <a:rPr lang="en-US" sz="1000"/>
            <a:t> </a:t>
          </a:r>
          <a:r>
            <a:rPr lang="en-US" sz="1000" err="1"/>
            <a:t>phép</a:t>
          </a:r>
          <a:r>
            <a:rPr lang="en-US" sz="1000"/>
            <a:t> </a:t>
          </a:r>
          <a:r>
            <a:rPr lang="en-US" sz="1000" err="1"/>
            <a:t>các</a:t>
          </a:r>
          <a:r>
            <a:rPr lang="en-US" sz="1000"/>
            <a:t> </a:t>
          </a:r>
          <a:r>
            <a:rPr lang="en-US" sz="1000" err="1"/>
            <a:t>bước</a:t>
          </a:r>
          <a:r>
            <a:rPr lang="en-US" sz="1000"/>
            <a:t> </a:t>
          </a:r>
          <a:r>
            <a:rPr lang="en-US" sz="1000" err="1"/>
            <a:t>lớn</a:t>
          </a:r>
          <a:r>
            <a:rPr lang="en-US" sz="1000"/>
            <a:t> </a:t>
          </a:r>
          <a:r>
            <a:rPr lang="en-US" sz="1000" err="1"/>
            <a:t>hơn</a:t>
          </a:r>
          <a:r>
            <a:rPr lang="en-US" sz="1000"/>
            <a:t> ở </a:t>
          </a:r>
          <a:r>
            <a:rPr lang="en-US" sz="1000" err="1"/>
            <a:t>đầu</a:t>
          </a:r>
          <a:r>
            <a:rPr lang="en-US" sz="1000"/>
            <a:t> </a:t>
          </a:r>
          <a:r>
            <a:rPr lang="en-US" sz="1000" err="1"/>
            <a:t>quá</a:t>
          </a:r>
          <a:r>
            <a:rPr lang="en-US" sz="1000"/>
            <a:t> </a:t>
          </a:r>
          <a:r>
            <a:rPr lang="en-US" sz="1000" err="1"/>
            <a:t>trình</a:t>
          </a:r>
          <a:r>
            <a:rPr lang="en-US" sz="1000"/>
            <a:t> </a:t>
          </a:r>
          <a:r>
            <a:rPr lang="en-US" sz="1000" err="1"/>
            <a:t>để</a:t>
          </a:r>
          <a:r>
            <a:rPr lang="en-US" sz="1000"/>
            <a:t> </a:t>
          </a:r>
          <a:r>
            <a:rPr lang="en-US" sz="1000" err="1"/>
            <a:t>khám</a:t>
          </a:r>
          <a:r>
            <a:rPr lang="en-US" sz="1000"/>
            <a:t> </a:t>
          </a:r>
          <a:r>
            <a:rPr lang="en-US" sz="1000" err="1"/>
            <a:t>phá</a:t>
          </a:r>
          <a:r>
            <a:rPr lang="en-US" sz="1000"/>
            <a:t> </a:t>
          </a:r>
          <a:r>
            <a:rPr lang="en-US" sz="1000" err="1"/>
            <a:t>không</a:t>
          </a:r>
          <a:r>
            <a:rPr lang="en-US" sz="1000"/>
            <a:t> </a:t>
          </a:r>
          <a:r>
            <a:rPr lang="en-US" sz="1000" err="1"/>
            <a:t>gian</a:t>
          </a:r>
          <a:r>
            <a:rPr lang="en-US" sz="1000"/>
            <a:t> </a:t>
          </a:r>
          <a:r>
            <a:rPr lang="en-US" sz="1000" err="1"/>
            <a:t>tham</a:t>
          </a:r>
          <a:r>
            <a:rPr lang="en-US" sz="1000"/>
            <a:t> </a:t>
          </a:r>
          <a:r>
            <a:rPr lang="en-US" sz="1000" err="1"/>
            <a:t>số</a:t>
          </a:r>
          <a:r>
            <a:rPr lang="en-US" sz="1000"/>
            <a:t>, </a:t>
          </a:r>
          <a:r>
            <a:rPr lang="en-US" sz="1000" err="1"/>
            <a:t>sau</a:t>
          </a:r>
          <a:r>
            <a:rPr lang="en-US" sz="1000"/>
            <a:t> </a:t>
          </a:r>
          <a:r>
            <a:rPr lang="en-US" sz="1000" err="1"/>
            <a:t>đó</a:t>
          </a:r>
          <a:r>
            <a:rPr lang="en-US" sz="1000"/>
            <a:t> </a:t>
          </a:r>
          <a:r>
            <a:rPr lang="en-US" sz="1000" err="1"/>
            <a:t>giảm</a:t>
          </a:r>
          <a:r>
            <a:rPr lang="en-US" sz="1000"/>
            <a:t> </a:t>
          </a:r>
          <a:r>
            <a:rPr lang="en-US" sz="1000" err="1"/>
            <a:t>dần</a:t>
          </a:r>
          <a:r>
            <a:rPr lang="en-US" sz="1000"/>
            <a:t> </a:t>
          </a:r>
          <a:r>
            <a:rPr lang="en-US" sz="1000" err="1"/>
            <a:t>để</a:t>
          </a:r>
          <a:r>
            <a:rPr lang="en-US" sz="1000"/>
            <a:t> </a:t>
          </a:r>
          <a:r>
            <a:rPr lang="en-US" sz="1000" err="1"/>
            <a:t>tinh</a:t>
          </a:r>
          <a:r>
            <a:rPr lang="en-US" sz="1000"/>
            <a:t> </a:t>
          </a:r>
          <a:r>
            <a:rPr lang="en-US" sz="1000" err="1"/>
            <a:t>chỉnh</a:t>
          </a:r>
          <a:r>
            <a:rPr lang="en-US" sz="1000"/>
            <a:t> </a:t>
          </a:r>
          <a:r>
            <a:rPr lang="en-US" sz="1000" err="1"/>
            <a:t>các</a:t>
          </a:r>
          <a:r>
            <a:rPr lang="en-US" sz="1000"/>
            <a:t> </a:t>
          </a:r>
          <a:r>
            <a:rPr lang="en-US" sz="1000" err="1"/>
            <a:t>trọng</a:t>
          </a:r>
          <a:r>
            <a:rPr lang="en-US" sz="1000"/>
            <a:t> </a:t>
          </a:r>
          <a:r>
            <a:rPr lang="en-US" sz="1000" err="1"/>
            <a:t>số</a:t>
          </a:r>
          <a:r>
            <a:rPr lang="en-US" sz="1000"/>
            <a:t> </a:t>
          </a:r>
          <a:r>
            <a:rPr lang="en-US" sz="1000" err="1"/>
            <a:t>một</a:t>
          </a:r>
          <a:r>
            <a:rPr lang="en-US" sz="1000"/>
            <a:t> </a:t>
          </a:r>
          <a:r>
            <a:rPr lang="en-US" sz="1000" err="1"/>
            <a:t>cách</a:t>
          </a:r>
          <a:r>
            <a:rPr lang="en-US" sz="1000"/>
            <a:t> </a:t>
          </a:r>
          <a:r>
            <a:rPr lang="en-US" sz="1000" err="1"/>
            <a:t>cẩn</a:t>
          </a:r>
          <a:r>
            <a:rPr lang="en-US" sz="1000"/>
            <a:t> </a:t>
          </a:r>
          <a:r>
            <a:rPr lang="en-US" sz="1000" err="1"/>
            <a:t>thận</a:t>
          </a:r>
          <a:r>
            <a:rPr lang="en-US" sz="1000"/>
            <a:t> </a:t>
          </a:r>
          <a:r>
            <a:rPr lang="en-US" sz="1000" err="1"/>
            <a:t>hơn</a:t>
          </a:r>
          <a:r>
            <a:rPr lang="en-US" sz="1000"/>
            <a:t> </a:t>
          </a:r>
          <a:r>
            <a:rPr lang="en-US" sz="1000" err="1"/>
            <a:t>khi</a:t>
          </a:r>
          <a:r>
            <a:rPr lang="en-US" sz="1000"/>
            <a:t> </a:t>
          </a:r>
          <a:r>
            <a:rPr lang="en-US" sz="1000" err="1"/>
            <a:t>mô</a:t>
          </a:r>
          <a:r>
            <a:rPr lang="en-US" sz="1000"/>
            <a:t> </a:t>
          </a:r>
          <a:r>
            <a:rPr lang="en-US" sz="1000" err="1"/>
            <a:t>hình</a:t>
          </a:r>
          <a:r>
            <a:rPr lang="en-US" sz="1000"/>
            <a:t> </a:t>
          </a:r>
          <a:r>
            <a:rPr lang="en-US" sz="1000" err="1"/>
            <a:t>tiếp</a:t>
          </a:r>
          <a:r>
            <a:rPr lang="en-US" sz="1000"/>
            <a:t> </a:t>
          </a:r>
          <a:r>
            <a:rPr lang="en-US" sz="1000" err="1"/>
            <a:t>cận</a:t>
          </a:r>
          <a:r>
            <a:rPr lang="en-US" sz="1000"/>
            <a:t> </a:t>
          </a:r>
          <a:r>
            <a:rPr lang="en-US" sz="1000" err="1"/>
            <a:t>điểm</a:t>
          </a:r>
          <a:r>
            <a:rPr lang="en-US" sz="1000"/>
            <a:t> </a:t>
          </a:r>
          <a:r>
            <a:rPr lang="en-US" sz="1000" err="1"/>
            <a:t>tối</a:t>
          </a:r>
          <a:r>
            <a:rPr lang="en-US" sz="1000"/>
            <a:t> </a:t>
          </a:r>
          <a:r>
            <a:rPr lang="en-US" sz="1000" err="1"/>
            <a:t>ưu</a:t>
          </a:r>
          <a:r>
            <a:rPr lang="en-US" sz="1000"/>
            <a:t>. </a:t>
          </a:r>
          <a:r>
            <a:rPr lang="en-US" sz="1000" err="1"/>
            <a:t>Điều</a:t>
          </a:r>
          <a:r>
            <a:rPr lang="en-US" sz="1000"/>
            <a:t> </a:t>
          </a:r>
          <a:r>
            <a:rPr lang="en-US" sz="1000" err="1"/>
            <a:t>này</a:t>
          </a:r>
          <a:r>
            <a:rPr lang="en-US" sz="1000"/>
            <a:t> </a:t>
          </a:r>
          <a:r>
            <a:rPr lang="en-US" sz="1000" err="1"/>
            <a:t>góp</a:t>
          </a:r>
          <a:r>
            <a:rPr lang="en-US" sz="1000"/>
            <a:t> </a:t>
          </a:r>
          <a:r>
            <a:rPr lang="en-US" sz="1000" err="1"/>
            <a:t>phần</a:t>
          </a:r>
          <a:r>
            <a:rPr lang="en-US" sz="1000"/>
            <a:t> </a:t>
          </a:r>
          <a:r>
            <a:rPr lang="en-US" sz="1000" err="1"/>
            <a:t>vào</a:t>
          </a:r>
          <a:r>
            <a:rPr lang="en-US" sz="1000"/>
            <a:t> </a:t>
          </a:r>
          <a:r>
            <a:rPr lang="en-US" sz="1000" err="1"/>
            <a:t>sự</a:t>
          </a:r>
          <a:r>
            <a:rPr lang="en-US" sz="1000"/>
            <a:t> </a:t>
          </a:r>
          <a:r>
            <a:rPr lang="en-US" sz="1000" err="1"/>
            <a:t>giảm</a:t>
          </a:r>
          <a:r>
            <a:rPr lang="en-US" sz="1000"/>
            <a:t> </a:t>
          </a:r>
          <a:r>
            <a:rPr lang="en-US" sz="1000" err="1"/>
            <a:t>mất</a:t>
          </a:r>
          <a:r>
            <a:rPr lang="en-US" sz="1000"/>
            <a:t> </a:t>
          </a:r>
          <a:r>
            <a:rPr lang="en-US" sz="1000" err="1"/>
            <a:t>mát</a:t>
          </a:r>
          <a:r>
            <a:rPr lang="en-US" sz="1000"/>
            <a:t> </a:t>
          </a:r>
          <a:r>
            <a:rPr lang="en-US" sz="1000" err="1"/>
            <a:t>mịn</a:t>
          </a:r>
          <a:r>
            <a:rPr lang="en-US" sz="1000"/>
            <a:t> </a:t>
          </a:r>
          <a:r>
            <a:rPr lang="en-US" sz="1000" err="1"/>
            <a:t>màng</a:t>
          </a:r>
          <a:r>
            <a:rPr lang="en-US" sz="1000"/>
            <a:t> </a:t>
          </a:r>
          <a:r>
            <a:rPr lang="en-US" sz="1000" err="1"/>
            <a:t>và</a:t>
          </a:r>
          <a:r>
            <a:rPr lang="en-US" sz="1000"/>
            <a:t> </a:t>
          </a:r>
          <a:r>
            <a:rPr lang="en-US" sz="1000" err="1"/>
            <a:t>ổn</a:t>
          </a:r>
          <a:r>
            <a:rPr lang="en-US" sz="1000"/>
            <a:t> </a:t>
          </a:r>
          <a:r>
            <a:rPr lang="en-US" sz="1000" err="1"/>
            <a:t>định</a:t>
          </a:r>
          <a:r>
            <a:rPr lang="en-US" sz="1000"/>
            <a:t>.</a:t>
          </a:r>
        </a:p>
      </dgm:t>
    </dgm:pt>
    <dgm:pt modelId="{31C708C3-10B5-4F7D-BDE8-D581D02D6F27}" type="sibTrans" cxnId="{94718A4F-B399-4CFF-BA30-79FABA03880F}">
      <dgm:prSet/>
      <dgm:spPr/>
      <dgm:t>
        <a:bodyPr/>
        <a:lstStyle/>
        <a:p>
          <a:endParaRPr lang="en-US" sz="1000"/>
        </a:p>
      </dgm:t>
    </dgm:pt>
    <dgm:pt modelId="{0535654E-D649-4B1F-A592-93E6D328026F}" type="parTrans" cxnId="{94718A4F-B399-4CFF-BA30-79FABA03880F}">
      <dgm:prSet/>
      <dgm:spPr/>
      <dgm:t>
        <a:bodyPr/>
        <a:lstStyle/>
        <a:p>
          <a:endParaRPr lang="en-US" sz="1000"/>
        </a:p>
      </dgm:t>
    </dgm:pt>
    <dgm:pt modelId="{0EE50CF9-A5C2-4DB2-AF13-18E667F97DE5}">
      <dgm:prSet custT="1"/>
      <dgm:spPr/>
      <dgm:t>
        <a:bodyPr/>
        <a:lstStyle/>
        <a:p>
          <a:pPr>
            <a:buSzPts val="1000"/>
            <a:buFont typeface="Symbol" panose="05050102010706020507" pitchFamily="18" charset="2"/>
            <a:buChar char=""/>
          </a:pPr>
          <a:r>
            <a:rPr lang="en-US" sz="1000"/>
            <a:t>hsv_h=0.015, hsv_s=0.7, hsv_v=0.4: Đây là các tham số điều khiển mức độ biến đổi trong các kỹ thuật tăng cường dữ liệu liên quan đến không gian màu HSV (Hue, Saturation, Value) [9]. Các biến đổi này giúp mô hình ít nhạy cảm hơn với sự thay đổi về điều kiện ánh sáng và màu sắc thực tế.</a:t>
          </a:r>
        </a:p>
      </dgm:t>
    </dgm:pt>
    <dgm:pt modelId="{66C1B72B-8DF5-4DF1-97A5-7043EBD3BD0E}" type="sibTrans" cxnId="{636C387F-796B-4DC7-AB07-E6BC79446C4A}">
      <dgm:prSet/>
      <dgm:spPr/>
      <dgm:t>
        <a:bodyPr/>
        <a:lstStyle/>
        <a:p>
          <a:endParaRPr lang="en-US" sz="1000"/>
        </a:p>
      </dgm:t>
    </dgm:pt>
    <dgm:pt modelId="{EDFD73BF-B3A3-4CCA-AF6B-B44D18E2CDE5}" type="parTrans" cxnId="{636C387F-796B-4DC7-AB07-E6BC79446C4A}">
      <dgm:prSet/>
      <dgm:spPr/>
      <dgm:t>
        <a:bodyPr/>
        <a:lstStyle/>
        <a:p>
          <a:endParaRPr lang="en-US" sz="1000"/>
        </a:p>
      </dgm:t>
    </dgm:pt>
    <dgm:pt modelId="{CD82BDFC-34BE-466C-8C75-7046114ED9F3}">
      <dgm:prSet custT="1"/>
      <dgm:spPr/>
      <dgm:t>
        <a:bodyPr/>
        <a:lstStyle/>
        <a:p>
          <a:pPr>
            <a:buSzPts val="1000"/>
            <a:buFont typeface="Symbol" panose="05050102010706020507" pitchFamily="18" charset="2"/>
            <a:buChar char=""/>
          </a:pPr>
          <a:r>
            <a:rPr lang="en-US" sz="1000"/>
            <a:t>translate=0.1, scale=0.5, fliplr=0.5: Đây là các tham số cho kỹ thuật tăng cường dữ liệu liên quan đến các biến đổi hình học cơ bản: dịch chuyển (ngẫu nhiên 10% ảnh), thay đổi tỷ lệ (ngẫu nhiên 50%), và lật ngang (xác suất 0.5) [9]. Các biến đổi này giúp mô hình học cách nhận diện đối tượng bất kể vị trí, kích thước hay hướng của chúng.</a:t>
          </a:r>
        </a:p>
      </dgm:t>
    </dgm:pt>
    <dgm:pt modelId="{2AB0D60E-3ED9-4933-8C01-B4AD550A3D69}" type="sibTrans" cxnId="{1CF4E6E9-6522-4686-929C-5CF68EC00792}">
      <dgm:prSet/>
      <dgm:spPr/>
      <dgm:t>
        <a:bodyPr/>
        <a:lstStyle/>
        <a:p>
          <a:endParaRPr lang="en-US" sz="1000"/>
        </a:p>
      </dgm:t>
    </dgm:pt>
    <dgm:pt modelId="{D51E9F9F-6DEC-4C37-AD09-BE6C22A28A37}" type="parTrans" cxnId="{1CF4E6E9-6522-4686-929C-5CF68EC00792}">
      <dgm:prSet/>
      <dgm:spPr/>
      <dgm:t>
        <a:bodyPr/>
        <a:lstStyle/>
        <a:p>
          <a:endParaRPr lang="en-US" sz="1000"/>
        </a:p>
      </dgm:t>
    </dgm:pt>
    <dgm:pt modelId="{5936E76F-9641-456C-9560-534AC3ECFF36}">
      <dgm:prSet custT="1"/>
      <dgm:spPr/>
      <dgm:t>
        <a:bodyPr/>
        <a:lstStyle/>
        <a:p>
          <a:pPr>
            <a:buSzPts val="1000"/>
            <a:buFont typeface="Symbol" panose="05050102010706020507" pitchFamily="18" charset="2"/>
            <a:buChar char=""/>
          </a:pPr>
          <a:r>
            <a:rPr lang="en-US" sz="1000"/>
            <a:t>mosaic=1.0: Bật tính năng tăng cường dữ liệu Mosaic Augmentation với xác suất 1.0 (luôn áp dụng) [9]. Kỹ thuật này kết hợp bốn hình ảnh huấn luyện riêng biệt thành một hình ảnh duy nhất, giúp tăng cường phát hiện đối tượng nhỏ và đa dạng hóa ngữ cảnh.</a:t>
          </a:r>
        </a:p>
      </dgm:t>
    </dgm:pt>
    <dgm:pt modelId="{F6DBA8A8-8F54-4C53-9E73-3133EEA3049C}" type="sibTrans" cxnId="{93F5D7FD-33D7-4AEB-9751-F4047A50F712}">
      <dgm:prSet/>
      <dgm:spPr/>
      <dgm:t>
        <a:bodyPr/>
        <a:lstStyle/>
        <a:p>
          <a:endParaRPr lang="en-US" sz="1000"/>
        </a:p>
      </dgm:t>
    </dgm:pt>
    <dgm:pt modelId="{48AA093B-5B7F-4332-A7FE-5765BB526A8E}" type="parTrans" cxnId="{93F5D7FD-33D7-4AEB-9751-F4047A50F712}">
      <dgm:prSet/>
      <dgm:spPr/>
      <dgm:t>
        <a:bodyPr/>
        <a:lstStyle/>
        <a:p>
          <a:endParaRPr lang="en-US" sz="1000"/>
        </a:p>
      </dgm:t>
    </dgm:pt>
    <dgm:pt modelId="{F1B06CCE-27BA-4F66-A11A-25F638C74793}">
      <dgm:prSet custT="1"/>
      <dgm:spPr/>
      <dgm:t>
        <a:bodyPr/>
        <a:lstStyle/>
        <a:p>
          <a:pPr>
            <a:buSzPts val="1000"/>
            <a:buFont typeface="Symbol" panose="05050102010706020507" pitchFamily="18" charset="2"/>
            <a:buChar char=""/>
          </a:pPr>
          <a:r>
            <a:rPr lang="en-US" sz="1000"/>
            <a:t>mixup=0.2: Bật tính năng tăng cường dữ liệu Mixup Augmentation với xác suất 0.2 [9]. Kỹ thuật này tạo ra các hình ảnh mới bằng cách kết hợp tuyến tính hai hình ảnh cùng nhãn, giúp làm mịn đường biên quyết định và cải thiện khả năng tổng quát hóa.</a:t>
          </a:r>
        </a:p>
      </dgm:t>
    </dgm:pt>
    <dgm:pt modelId="{16EA9440-E854-473F-9B92-BB032B1A4844}" type="sibTrans" cxnId="{0ABA6351-5690-4950-8D61-7C118429014A}">
      <dgm:prSet/>
      <dgm:spPr/>
      <dgm:t>
        <a:bodyPr/>
        <a:lstStyle/>
        <a:p>
          <a:endParaRPr lang="en-US" sz="1000"/>
        </a:p>
      </dgm:t>
    </dgm:pt>
    <dgm:pt modelId="{6E3CD064-401E-4B96-B5D3-9ED4EF79E530}" type="parTrans" cxnId="{0ABA6351-5690-4950-8D61-7C118429014A}">
      <dgm:prSet/>
      <dgm:spPr/>
      <dgm:t>
        <a:bodyPr/>
        <a:lstStyle/>
        <a:p>
          <a:endParaRPr lang="en-US" sz="1000"/>
        </a:p>
      </dgm:t>
    </dgm:pt>
    <dgm:pt modelId="{F3D646BB-E4F6-4691-9FFC-05DD581F4C3A}" type="pres">
      <dgm:prSet presAssocID="{0B5DDED8-A2E1-4FD8-B6C8-68C8B331211A}" presName="diagram" presStyleCnt="0">
        <dgm:presLayoutVars>
          <dgm:dir/>
          <dgm:resizeHandles val="exact"/>
        </dgm:presLayoutVars>
      </dgm:prSet>
      <dgm:spPr/>
    </dgm:pt>
    <dgm:pt modelId="{1E4C3071-74EF-41E7-A9A7-847AE2EB37BF}" type="pres">
      <dgm:prSet presAssocID="{EBF8473F-7C57-4AC7-A52A-4662143D9FE3}" presName="node" presStyleLbl="node1" presStyleIdx="0" presStyleCnt="9">
        <dgm:presLayoutVars>
          <dgm:bulletEnabled val="1"/>
        </dgm:presLayoutVars>
      </dgm:prSet>
      <dgm:spPr/>
    </dgm:pt>
    <dgm:pt modelId="{9AF90FEA-6638-4142-97E9-1C901641B3F5}" type="pres">
      <dgm:prSet presAssocID="{F661B306-70DA-4C16-A003-EC0DC808F3D9}" presName="sibTrans" presStyleCnt="0"/>
      <dgm:spPr/>
    </dgm:pt>
    <dgm:pt modelId="{6A2E80D2-D5D7-492F-AC96-CA1F8FF1D936}" type="pres">
      <dgm:prSet presAssocID="{BE20F3B3-8186-4131-8481-D25D4291E66C}" presName="node" presStyleLbl="node1" presStyleIdx="1" presStyleCnt="9">
        <dgm:presLayoutVars>
          <dgm:bulletEnabled val="1"/>
        </dgm:presLayoutVars>
      </dgm:prSet>
      <dgm:spPr/>
    </dgm:pt>
    <dgm:pt modelId="{519E766F-D00C-46C5-A9E6-86DE39362473}" type="pres">
      <dgm:prSet presAssocID="{6A0E2536-678B-4CBF-B8D6-F067C0A1477B}" presName="sibTrans" presStyleCnt="0"/>
      <dgm:spPr/>
    </dgm:pt>
    <dgm:pt modelId="{5D626EC5-340B-4405-86D2-162C9DD38F1A}" type="pres">
      <dgm:prSet presAssocID="{C218A3B9-3CC9-4418-9612-8657AF1D1765}" presName="node" presStyleLbl="node1" presStyleIdx="2" presStyleCnt="9">
        <dgm:presLayoutVars>
          <dgm:bulletEnabled val="1"/>
        </dgm:presLayoutVars>
      </dgm:prSet>
      <dgm:spPr/>
    </dgm:pt>
    <dgm:pt modelId="{A4059CE7-F145-4119-A945-F8E0CEE0C757}" type="pres">
      <dgm:prSet presAssocID="{B0F84036-0F2F-4E9A-9C15-4A5383C6B5BC}" presName="sibTrans" presStyleCnt="0"/>
      <dgm:spPr/>
    </dgm:pt>
    <dgm:pt modelId="{1B890D9B-CE43-4962-97C1-A9CCFE5B4E3A}" type="pres">
      <dgm:prSet presAssocID="{EEDC9587-E8E5-4DA2-870A-DD8403DF15CF}" presName="node" presStyleLbl="node1" presStyleIdx="3" presStyleCnt="9">
        <dgm:presLayoutVars>
          <dgm:bulletEnabled val="1"/>
        </dgm:presLayoutVars>
      </dgm:prSet>
      <dgm:spPr/>
    </dgm:pt>
    <dgm:pt modelId="{220DE542-538C-413C-AF5D-FD5368CBDE29}" type="pres">
      <dgm:prSet presAssocID="{2D30FAA5-79A4-45E3-AAFD-C346D5618185}" presName="sibTrans" presStyleCnt="0"/>
      <dgm:spPr/>
    </dgm:pt>
    <dgm:pt modelId="{F92F0F29-78D0-4264-A188-DF4110856745}" type="pres">
      <dgm:prSet presAssocID="{58C0A8A6-72BC-4460-B0A3-00B0E411A4FB}" presName="node" presStyleLbl="node1" presStyleIdx="4" presStyleCnt="9">
        <dgm:presLayoutVars>
          <dgm:bulletEnabled val="1"/>
        </dgm:presLayoutVars>
      </dgm:prSet>
      <dgm:spPr/>
    </dgm:pt>
    <dgm:pt modelId="{2F6511AC-AA2E-46D5-B2EA-C2CBD7A7AEA9}" type="pres">
      <dgm:prSet presAssocID="{31C708C3-10B5-4F7D-BDE8-D581D02D6F27}" presName="sibTrans" presStyleCnt="0"/>
      <dgm:spPr/>
    </dgm:pt>
    <dgm:pt modelId="{CAFC244E-10C4-48A0-A377-A921518EA1AF}" type="pres">
      <dgm:prSet presAssocID="{0EE50CF9-A5C2-4DB2-AF13-18E667F97DE5}" presName="node" presStyleLbl="node1" presStyleIdx="5" presStyleCnt="9">
        <dgm:presLayoutVars>
          <dgm:bulletEnabled val="1"/>
        </dgm:presLayoutVars>
      </dgm:prSet>
      <dgm:spPr/>
    </dgm:pt>
    <dgm:pt modelId="{23949C97-F844-4FBF-BAB0-028BB87E7094}" type="pres">
      <dgm:prSet presAssocID="{66C1B72B-8DF5-4DF1-97A5-7043EBD3BD0E}" presName="sibTrans" presStyleCnt="0"/>
      <dgm:spPr/>
    </dgm:pt>
    <dgm:pt modelId="{A1D61539-E580-4500-8F6A-36864155D9E5}" type="pres">
      <dgm:prSet presAssocID="{CD82BDFC-34BE-466C-8C75-7046114ED9F3}" presName="node" presStyleLbl="node1" presStyleIdx="6" presStyleCnt="9">
        <dgm:presLayoutVars>
          <dgm:bulletEnabled val="1"/>
        </dgm:presLayoutVars>
      </dgm:prSet>
      <dgm:spPr/>
    </dgm:pt>
    <dgm:pt modelId="{EB936D14-EFD6-4368-A7A4-B2B15D87A692}" type="pres">
      <dgm:prSet presAssocID="{2AB0D60E-3ED9-4933-8C01-B4AD550A3D69}" presName="sibTrans" presStyleCnt="0"/>
      <dgm:spPr/>
    </dgm:pt>
    <dgm:pt modelId="{974BCAB4-46FA-41EC-BF0A-31C83E53C92A}" type="pres">
      <dgm:prSet presAssocID="{5936E76F-9641-456C-9560-534AC3ECFF36}" presName="node" presStyleLbl="node1" presStyleIdx="7" presStyleCnt="9">
        <dgm:presLayoutVars>
          <dgm:bulletEnabled val="1"/>
        </dgm:presLayoutVars>
      </dgm:prSet>
      <dgm:spPr/>
    </dgm:pt>
    <dgm:pt modelId="{A2433DC4-7703-4212-9A03-DAE782EC0FEA}" type="pres">
      <dgm:prSet presAssocID="{F6DBA8A8-8F54-4C53-9E73-3133EEA3049C}" presName="sibTrans" presStyleCnt="0"/>
      <dgm:spPr/>
    </dgm:pt>
    <dgm:pt modelId="{4FC1426C-23AE-421A-95A8-18ACEF43023F}" type="pres">
      <dgm:prSet presAssocID="{F1B06CCE-27BA-4F66-A11A-25F638C74793}" presName="node" presStyleLbl="node1" presStyleIdx="8" presStyleCnt="9">
        <dgm:presLayoutVars>
          <dgm:bulletEnabled val="1"/>
        </dgm:presLayoutVars>
      </dgm:prSet>
      <dgm:spPr/>
    </dgm:pt>
  </dgm:ptLst>
  <dgm:cxnLst>
    <dgm:cxn modelId="{0FC84B1B-6B54-48B4-B1BD-5367A3CAFA49}" srcId="{0B5DDED8-A2E1-4FD8-B6C8-68C8B331211A}" destId="{C218A3B9-3CC9-4418-9612-8657AF1D1765}" srcOrd="2" destOrd="0" parTransId="{1F1C8F59-47AB-4CAD-978A-426C676FFAED}" sibTransId="{B0F84036-0F2F-4E9A-9C15-4A5383C6B5BC}"/>
    <dgm:cxn modelId="{1048E833-43EC-4270-A229-3A81A75F05A5}" type="presOf" srcId="{5936E76F-9641-456C-9560-534AC3ECFF36}" destId="{974BCAB4-46FA-41EC-BF0A-31C83E53C92A}" srcOrd="0" destOrd="0" presId="urn:microsoft.com/office/officeart/2005/8/layout/default"/>
    <dgm:cxn modelId="{94718A4F-B399-4CFF-BA30-79FABA03880F}" srcId="{0B5DDED8-A2E1-4FD8-B6C8-68C8B331211A}" destId="{58C0A8A6-72BC-4460-B0A3-00B0E411A4FB}" srcOrd="4" destOrd="0" parTransId="{0535654E-D649-4B1F-A592-93E6D328026F}" sibTransId="{31C708C3-10B5-4F7D-BDE8-D581D02D6F27}"/>
    <dgm:cxn modelId="{0ABA6351-5690-4950-8D61-7C118429014A}" srcId="{0B5DDED8-A2E1-4FD8-B6C8-68C8B331211A}" destId="{F1B06CCE-27BA-4F66-A11A-25F638C74793}" srcOrd="8" destOrd="0" parTransId="{6E3CD064-401E-4B96-B5D3-9ED4EF79E530}" sibTransId="{16EA9440-E854-473F-9B92-BB032B1A4844}"/>
    <dgm:cxn modelId="{09239359-508A-4588-9DD0-CC39B88C6C48}" type="presOf" srcId="{EEDC9587-E8E5-4DA2-870A-DD8403DF15CF}" destId="{1B890D9B-CE43-4962-97C1-A9CCFE5B4E3A}" srcOrd="0" destOrd="0" presId="urn:microsoft.com/office/officeart/2005/8/layout/default"/>
    <dgm:cxn modelId="{636C387F-796B-4DC7-AB07-E6BC79446C4A}" srcId="{0B5DDED8-A2E1-4FD8-B6C8-68C8B331211A}" destId="{0EE50CF9-A5C2-4DB2-AF13-18E667F97DE5}" srcOrd="5" destOrd="0" parTransId="{EDFD73BF-B3A3-4CCA-AF6B-B44D18E2CDE5}" sibTransId="{66C1B72B-8DF5-4DF1-97A5-7043EBD3BD0E}"/>
    <dgm:cxn modelId="{3DD7D98A-223A-4817-A59E-E910C0A59235}" srcId="{0B5DDED8-A2E1-4FD8-B6C8-68C8B331211A}" destId="{BE20F3B3-8186-4131-8481-D25D4291E66C}" srcOrd="1" destOrd="0" parTransId="{31D4B57A-ABF6-410B-9521-F2A9CBC80716}" sibTransId="{6A0E2536-678B-4CBF-B8D6-F067C0A1477B}"/>
    <dgm:cxn modelId="{E0629DA1-DE91-49CD-AB23-DC971E2B511D}" srcId="{0B5DDED8-A2E1-4FD8-B6C8-68C8B331211A}" destId="{EBF8473F-7C57-4AC7-A52A-4662143D9FE3}" srcOrd="0" destOrd="0" parTransId="{26CA3728-B160-4B51-A3F2-D7A153A5A8C6}" sibTransId="{F661B306-70DA-4C16-A003-EC0DC808F3D9}"/>
    <dgm:cxn modelId="{6EFB43AB-71F3-478D-9406-8BA8226C02D0}" type="presOf" srcId="{CD82BDFC-34BE-466C-8C75-7046114ED9F3}" destId="{A1D61539-E580-4500-8F6A-36864155D9E5}" srcOrd="0" destOrd="0" presId="urn:microsoft.com/office/officeart/2005/8/layout/default"/>
    <dgm:cxn modelId="{2C38EDAD-F9AF-4F45-8A3D-61CEBF058F24}" type="presOf" srcId="{EBF8473F-7C57-4AC7-A52A-4662143D9FE3}" destId="{1E4C3071-74EF-41E7-A9A7-847AE2EB37BF}" srcOrd="0" destOrd="0" presId="urn:microsoft.com/office/officeart/2005/8/layout/default"/>
    <dgm:cxn modelId="{07A6F6B5-2D61-4C43-AA0A-7400D7503CA6}" type="presOf" srcId="{0EE50CF9-A5C2-4DB2-AF13-18E667F97DE5}" destId="{CAFC244E-10C4-48A0-A377-A921518EA1AF}" srcOrd="0" destOrd="0" presId="urn:microsoft.com/office/officeart/2005/8/layout/default"/>
    <dgm:cxn modelId="{93498DBE-E21B-4D15-AB91-C3ADF71432A4}" type="presOf" srcId="{F1B06CCE-27BA-4F66-A11A-25F638C74793}" destId="{4FC1426C-23AE-421A-95A8-18ACEF43023F}" srcOrd="0" destOrd="0" presId="urn:microsoft.com/office/officeart/2005/8/layout/default"/>
    <dgm:cxn modelId="{8F12C8CA-FFDE-42F5-8685-5AD8108641DA}" srcId="{0B5DDED8-A2E1-4FD8-B6C8-68C8B331211A}" destId="{EEDC9587-E8E5-4DA2-870A-DD8403DF15CF}" srcOrd="3" destOrd="0" parTransId="{3B66C8A2-E901-47B1-9245-74597440281F}" sibTransId="{2D30FAA5-79A4-45E3-AAFD-C346D5618185}"/>
    <dgm:cxn modelId="{883429CB-EC4F-4C63-9460-72E25AB14FDE}" type="presOf" srcId="{C218A3B9-3CC9-4418-9612-8657AF1D1765}" destId="{5D626EC5-340B-4405-86D2-162C9DD38F1A}" srcOrd="0" destOrd="0" presId="urn:microsoft.com/office/officeart/2005/8/layout/default"/>
    <dgm:cxn modelId="{C4391BD5-995D-4D9B-9F8D-4FE441EBC839}" type="presOf" srcId="{BE20F3B3-8186-4131-8481-D25D4291E66C}" destId="{6A2E80D2-D5D7-492F-AC96-CA1F8FF1D936}" srcOrd="0" destOrd="0" presId="urn:microsoft.com/office/officeart/2005/8/layout/default"/>
    <dgm:cxn modelId="{1CF4E6E9-6522-4686-929C-5CF68EC00792}" srcId="{0B5DDED8-A2E1-4FD8-B6C8-68C8B331211A}" destId="{CD82BDFC-34BE-466C-8C75-7046114ED9F3}" srcOrd="6" destOrd="0" parTransId="{D51E9F9F-6DEC-4C37-AD09-BE6C22A28A37}" sibTransId="{2AB0D60E-3ED9-4933-8C01-B4AD550A3D69}"/>
    <dgm:cxn modelId="{4C6548F1-5123-44CE-A71C-3941C2905B2F}" type="presOf" srcId="{58C0A8A6-72BC-4460-B0A3-00B0E411A4FB}" destId="{F92F0F29-78D0-4264-A188-DF4110856745}" srcOrd="0" destOrd="0" presId="urn:microsoft.com/office/officeart/2005/8/layout/default"/>
    <dgm:cxn modelId="{93F5D7FD-33D7-4AEB-9751-F4047A50F712}" srcId="{0B5DDED8-A2E1-4FD8-B6C8-68C8B331211A}" destId="{5936E76F-9641-456C-9560-534AC3ECFF36}" srcOrd="7" destOrd="0" parTransId="{48AA093B-5B7F-4332-A7FE-5765BB526A8E}" sibTransId="{F6DBA8A8-8F54-4C53-9E73-3133EEA3049C}"/>
    <dgm:cxn modelId="{B12109FE-2C0F-4993-8857-14A2932FC139}" type="presOf" srcId="{0B5DDED8-A2E1-4FD8-B6C8-68C8B331211A}" destId="{F3D646BB-E4F6-4691-9FFC-05DD581F4C3A}" srcOrd="0" destOrd="0" presId="urn:microsoft.com/office/officeart/2005/8/layout/default"/>
    <dgm:cxn modelId="{774273B4-FF13-47E0-82AE-5D03BA5BC9CD}" type="presParOf" srcId="{F3D646BB-E4F6-4691-9FFC-05DD581F4C3A}" destId="{1E4C3071-74EF-41E7-A9A7-847AE2EB37BF}" srcOrd="0" destOrd="0" presId="urn:microsoft.com/office/officeart/2005/8/layout/default"/>
    <dgm:cxn modelId="{6DE0F1E7-A4E6-434B-8715-3C107718E763}" type="presParOf" srcId="{F3D646BB-E4F6-4691-9FFC-05DD581F4C3A}" destId="{9AF90FEA-6638-4142-97E9-1C901641B3F5}" srcOrd="1" destOrd="0" presId="urn:microsoft.com/office/officeart/2005/8/layout/default"/>
    <dgm:cxn modelId="{658AD13F-41EE-437A-9F09-34996B41DF49}" type="presParOf" srcId="{F3D646BB-E4F6-4691-9FFC-05DD581F4C3A}" destId="{6A2E80D2-D5D7-492F-AC96-CA1F8FF1D936}" srcOrd="2" destOrd="0" presId="urn:microsoft.com/office/officeart/2005/8/layout/default"/>
    <dgm:cxn modelId="{CC45EAB0-BCB3-4DC9-9485-92821DD96158}" type="presParOf" srcId="{F3D646BB-E4F6-4691-9FFC-05DD581F4C3A}" destId="{519E766F-D00C-46C5-A9E6-86DE39362473}" srcOrd="3" destOrd="0" presId="urn:microsoft.com/office/officeart/2005/8/layout/default"/>
    <dgm:cxn modelId="{65D0F56C-151D-4A32-B7FE-08ACD19037B3}" type="presParOf" srcId="{F3D646BB-E4F6-4691-9FFC-05DD581F4C3A}" destId="{5D626EC5-340B-4405-86D2-162C9DD38F1A}" srcOrd="4" destOrd="0" presId="urn:microsoft.com/office/officeart/2005/8/layout/default"/>
    <dgm:cxn modelId="{7C118AB0-6C76-4D61-B199-00A128DA5EA7}" type="presParOf" srcId="{F3D646BB-E4F6-4691-9FFC-05DD581F4C3A}" destId="{A4059CE7-F145-4119-A945-F8E0CEE0C757}" srcOrd="5" destOrd="0" presId="urn:microsoft.com/office/officeart/2005/8/layout/default"/>
    <dgm:cxn modelId="{A8F611DC-1824-402F-9B17-6C244094BB4F}" type="presParOf" srcId="{F3D646BB-E4F6-4691-9FFC-05DD581F4C3A}" destId="{1B890D9B-CE43-4962-97C1-A9CCFE5B4E3A}" srcOrd="6" destOrd="0" presId="urn:microsoft.com/office/officeart/2005/8/layout/default"/>
    <dgm:cxn modelId="{59F34ABD-A785-4A38-A7DB-75E70166198A}" type="presParOf" srcId="{F3D646BB-E4F6-4691-9FFC-05DD581F4C3A}" destId="{220DE542-538C-413C-AF5D-FD5368CBDE29}" srcOrd="7" destOrd="0" presId="urn:microsoft.com/office/officeart/2005/8/layout/default"/>
    <dgm:cxn modelId="{20E89D3B-5A19-4DDC-9647-5317418F140A}" type="presParOf" srcId="{F3D646BB-E4F6-4691-9FFC-05DD581F4C3A}" destId="{F92F0F29-78D0-4264-A188-DF4110856745}" srcOrd="8" destOrd="0" presId="urn:microsoft.com/office/officeart/2005/8/layout/default"/>
    <dgm:cxn modelId="{BD368E2A-C560-4CB5-9DCE-146072B3B431}" type="presParOf" srcId="{F3D646BB-E4F6-4691-9FFC-05DD581F4C3A}" destId="{2F6511AC-AA2E-46D5-B2EA-C2CBD7A7AEA9}" srcOrd="9" destOrd="0" presId="urn:microsoft.com/office/officeart/2005/8/layout/default"/>
    <dgm:cxn modelId="{CD04F60D-38AE-40CE-944D-CC8B76A828B8}" type="presParOf" srcId="{F3D646BB-E4F6-4691-9FFC-05DD581F4C3A}" destId="{CAFC244E-10C4-48A0-A377-A921518EA1AF}" srcOrd="10" destOrd="0" presId="urn:microsoft.com/office/officeart/2005/8/layout/default"/>
    <dgm:cxn modelId="{D6EC6CA4-0D79-41CB-98A0-35C88085ED56}" type="presParOf" srcId="{F3D646BB-E4F6-4691-9FFC-05DD581F4C3A}" destId="{23949C97-F844-4FBF-BAB0-028BB87E7094}" srcOrd="11" destOrd="0" presId="urn:microsoft.com/office/officeart/2005/8/layout/default"/>
    <dgm:cxn modelId="{D5A4C2D7-F56C-4318-9391-C1A0F7AF51F6}" type="presParOf" srcId="{F3D646BB-E4F6-4691-9FFC-05DD581F4C3A}" destId="{A1D61539-E580-4500-8F6A-36864155D9E5}" srcOrd="12" destOrd="0" presId="urn:microsoft.com/office/officeart/2005/8/layout/default"/>
    <dgm:cxn modelId="{A06B86E8-8129-46C5-BCDC-BE816F509148}" type="presParOf" srcId="{F3D646BB-E4F6-4691-9FFC-05DD581F4C3A}" destId="{EB936D14-EFD6-4368-A7A4-B2B15D87A692}" srcOrd="13" destOrd="0" presId="urn:microsoft.com/office/officeart/2005/8/layout/default"/>
    <dgm:cxn modelId="{336C03AC-5CF3-415E-A541-6C9201857C54}" type="presParOf" srcId="{F3D646BB-E4F6-4691-9FFC-05DD581F4C3A}" destId="{974BCAB4-46FA-41EC-BF0A-31C83E53C92A}" srcOrd="14" destOrd="0" presId="urn:microsoft.com/office/officeart/2005/8/layout/default"/>
    <dgm:cxn modelId="{86448F84-5C0A-4C92-A9F3-C88794AFE56E}" type="presParOf" srcId="{F3D646BB-E4F6-4691-9FFC-05DD581F4C3A}" destId="{A2433DC4-7703-4212-9A03-DAE782EC0FEA}" srcOrd="15" destOrd="0" presId="urn:microsoft.com/office/officeart/2005/8/layout/default"/>
    <dgm:cxn modelId="{E656AC62-8190-49DE-8BBA-97CCA541F48F}" type="presParOf" srcId="{F3D646BB-E4F6-4691-9FFC-05DD581F4C3A}" destId="{4FC1426C-23AE-421A-95A8-18ACEF43023F}"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CA4B50-7670-45B7-904B-311031E0A568}">
      <dsp:nvSpPr>
        <dsp:cNvPr id="0" name=""/>
        <dsp:cNvSpPr/>
      </dsp:nvSpPr>
      <dsp:spPr>
        <a:xfrm>
          <a:off x="4392652" y="1756642"/>
          <a:ext cx="91440" cy="309694"/>
        </a:xfrm>
        <a:custGeom>
          <a:avLst/>
          <a:gdLst/>
          <a:ahLst/>
          <a:cxnLst/>
          <a:rect l="0" t="0" r="0" b="0"/>
          <a:pathLst>
            <a:path>
              <a:moveTo>
                <a:pt x="45720" y="0"/>
              </a:moveTo>
              <a:lnTo>
                <a:pt x="45720" y="309694"/>
              </a:lnTo>
            </a:path>
          </a:pathLst>
        </a:custGeom>
        <a:noFill/>
        <a:ln w="6350" cap="flat" cmpd="sng" algn="ctr">
          <a:solidFill>
            <a:schemeClr val="dk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EF53E53C-B2F9-45FA-85A2-F375F4703C37}">
      <dsp:nvSpPr>
        <dsp:cNvPr id="0" name=""/>
        <dsp:cNvSpPr/>
      </dsp:nvSpPr>
      <dsp:spPr>
        <a:xfrm>
          <a:off x="3091167" y="1756642"/>
          <a:ext cx="91440" cy="309694"/>
        </a:xfrm>
        <a:custGeom>
          <a:avLst/>
          <a:gdLst/>
          <a:ahLst/>
          <a:cxnLst/>
          <a:rect l="0" t="0" r="0" b="0"/>
          <a:pathLst>
            <a:path>
              <a:moveTo>
                <a:pt x="45720" y="0"/>
              </a:moveTo>
              <a:lnTo>
                <a:pt x="45720" y="309694"/>
              </a:lnTo>
            </a:path>
          </a:pathLst>
        </a:custGeom>
        <a:noFill/>
        <a:ln w="6350" cap="flat" cmpd="sng" algn="ctr">
          <a:solidFill>
            <a:schemeClr val="dk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10CECA0-5D89-4821-AD48-4729D64796F8}">
      <dsp:nvSpPr>
        <dsp:cNvPr id="0" name=""/>
        <dsp:cNvSpPr/>
      </dsp:nvSpPr>
      <dsp:spPr>
        <a:xfrm>
          <a:off x="1789682" y="1756642"/>
          <a:ext cx="91440" cy="309694"/>
        </a:xfrm>
        <a:custGeom>
          <a:avLst/>
          <a:gdLst/>
          <a:ahLst/>
          <a:cxnLst/>
          <a:rect l="0" t="0" r="0" b="0"/>
          <a:pathLst>
            <a:path>
              <a:moveTo>
                <a:pt x="45720" y="0"/>
              </a:moveTo>
              <a:lnTo>
                <a:pt x="45720" y="309694"/>
              </a:lnTo>
            </a:path>
          </a:pathLst>
        </a:custGeom>
        <a:noFill/>
        <a:ln w="6350" cap="flat" cmpd="sng" algn="ctr">
          <a:solidFill>
            <a:schemeClr val="dk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13D34DCB-97EE-4AB8-96E9-69B8520121C3}">
      <dsp:nvSpPr>
        <dsp:cNvPr id="0" name=""/>
        <dsp:cNvSpPr/>
      </dsp:nvSpPr>
      <dsp:spPr>
        <a:xfrm>
          <a:off x="1491" y="1080461"/>
          <a:ext cx="1064851" cy="676180"/>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CB503A48-6DBF-482F-B956-38ACC39D448B}">
      <dsp:nvSpPr>
        <dsp:cNvPr id="0" name=""/>
        <dsp:cNvSpPr/>
      </dsp:nvSpPr>
      <dsp:spPr>
        <a:xfrm>
          <a:off x="119808" y="1192862"/>
          <a:ext cx="1064851" cy="676180"/>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vi-VN" sz="1300" kern="1200"/>
            <a:t>Môi trường Huấn luyện</a:t>
          </a:r>
          <a:endParaRPr lang="en-US" sz="1300" kern="1200"/>
        </a:p>
      </dsp:txBody>
      <dsp:txXfrm>
        <a:off x="139613" y="1212667"/>
        <a:ext cx="1025241" cy="636570"/>
      </dsp:txXfrm>
    </dsp:sp>
    <dsp:sp modelId="{94C37D67-7163-48DD-A8F1-5527D86C8F15}">
      <dsp:nvSpPr>
        <dsp:cNvPr id="0" name=""/>
        <dsp:cNvSpPr/>
      </dsp:nvSpPr>
      <dsp:spPr>
        <a:xfrm>
          <a:off x="1302976" y="1080461"/>
          <a:ext cx="1064851" cy="676180"/>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74861D0C-1DD0-4CEC-A865-FE489EB934EB}">
      <dsp:nvSpPr>
        <dsp:cNvPr id="0" name=""/>
        <dsp:cNvSpPr/>
      </dsp:nvSpPr>
      <dsp:spPr>
        <a:xfrm>
          <a:off x="1421293" y="1192862"/>
          <a:ext cx="1064851" cy="676180"/>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vi-VN" sz="1300" kern="1200"/>
            <a:t>Nền tảng (</a:t>
          </a:r>
          <a:r>
            <a:rPr lang="vi-VN" sz="1300" kern="1200" err="1"/>
            <a:t>Platform</a:t>
          </a:r>
          <a:r>
            <a:rPr lang="vi-VN" sz="1300" kern="1200"/>
            <a:t>):</a:t>
          </a:r>
          <a:endParaRPr lang="en-US" sz="1300" kern="1200"/>
        </a:p>
      </dsp:txBody>
      <dsp:txXfrm>
        <a:off x="1441098" y="1212667"/>
        <a:ext cx="1025241" cy="636570"/>
      </dsp:txXfrm>
    </dsp:sp>
    <dsp:sp modelId="{A1CD5802-999B-4915-AA66-93B4538CF950}">
      <dsp:nvSpPr>
        <dsp:cNvPr id="0" name=""/>
        <dsp:cNvSpPr/>
      </dsp:nvSpPr>
      <dsp:spPr>
        <a:xfrm>
          <a:off x="1302976" y="2066336"/>
          <a:ext cx="1064851" cy="676180"/>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F091AD7B-F539-4E1E-A48A-AF3323F7313C}">
      <dsp:nvSpPr>
        <dsp:cNvPr id="0" name=""/>
        <dsp:cNvSpPr/>
      </dsp:nvSpPr>
      <dsp:spPr>
        <a:xfrm>
          <a:off x="1421293" y="2178737"/>
          <a:ext cx="1064851" cy="676180"/>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vi-VN" sz="1300" kern="1200"/>
            <a:t>Google Colab (với gói Pro+)</a:t>
          </a:r>
          <a:endParaRPr lang="en-US" sz="1300" kern="1200"/>
        </a:p>
      </dsp:txBody>
      <dsp:txXfrm>
        <a:off x="1441098" y="2198542"/>
        <a:ext cx="1025241" cy="636570"/>
      </dsp:txXfrm>
    </dsp:sp>
    <dsp:sp modelId="{2DF3BD73-6BA5-428D-929B-E828BC886B4B}">
      <dsp:nvSpPr>
        <dsp:cNvPr id="0" name=""/>
        <dsp:cNvSpPr/>
      </dsp:nvSpPr>
      <dsp:spPr>
        <a:xfrm>
          <a:off x="2604461" y="1080461"/>
          <a:ext cx="1064851" cy="676180"/>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9A985B3D-5C9E-4A4C-AF0F-301795FA8992}">
      <dsp:nvSpPr>
        <dsp:cNvPr id="0" name=""/>
        <dsp:cNvSpPr/>
      </dsp:nvSpPr>
      <dsp:spPr>
        <a:xfrm>
          <a:off x="2722778" y="1192862"/>
          <a:ext cx="1064851" cy="676180"/>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vi-VN" sz="1300" kern="1200"/>
            <a:t>Phần cứng (Hardware):</a:t>
          </a:r>
          <a:endParaRPr lang="en-US" sz="1300" kern="1200"/>
        </a:p>
      </dsp:txBody>
      <dsp:txXfrm>
        <a:off x="2742583" y="1212667"/>
        <a:ext cx="1025241" cy="636570"/>
      </dsp:txXfrm>
    </dsp:sp>
    <dsp:sp modelId="{8FF4F00F-A895-4346-8F7F-565A4ED6280D}">
      <dsp:nvSpPr>
        <dsp:cNvPr id="0" name=""/>
        <dsp:cNvSpPr/>
      </dsp:nvSpPr>
      <dsp:spPr>
        <a:xfrm>
          <a:off x="2604461" y="2066336"/>
          <a:ext cx="1064851" cy="676180"/>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BB6F38E3-CF22-4B43-8B8A-4FB77BBAE3A9}">
      <dsp:nvSpPr>
        <dsp:cNvPr id="0" name=""/>
        <dsp:cNvSpPr/>
      </dsp:nvSpPr>
      <dsp:spPr>
        <a:xfrm>
          <a:off x="2722778" y="2178737"/>
          <a:ext cx="1064851" cy="676180"/>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vi-VN" sz="1300" kern="1200"/>
            <a:t>GPU NVIDIA A100</a:t>
          </a:r>
          <a:endParaRPr lang="en-US" sz="1300" kern="1200"/>
        </a:p>
      </dsp:txBody>
      <dsp:txXfrm>
        <a:off x="2742583" y="2198542"/>
        <a:ext cx="1025241" cy="636570"/>
      </dsp:txXfrm>
    </dsp:sp>
    <dsp:sp modelId="{E2406E92-B66D-420C-B690-3AFB7D08F763}">
      <dsp:nvSpPr>
        <dsp:cNvPr id="0" name=""/>
        <dsp:cNvSpPr/>
      </dsp:nvSpPr>
      <dsp:spPr>
        <a:xfrm>
          <a:off x="3905947" y="1080461"/>
          <a:ext cx="1064851" cy="676180"/>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51A2DFA-31E1-406B-AFE6-A97B6AA6D31B}">
      <dsp:nvSpPr>
        <dsp:cNvPr id="0" name=""/>
        <dsp:cNvSpPr/>
      </dsp:nvSpPr>
      <dsp:spPr>
        <a:xfrm>
          <a:off x="4024264" y="1192862"/>
          <a:ext cx="1064851" cy="676180"/>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vi-VN" sz="1300" kern="1200"/>
            <a:t>Framework:</a:t>
          </a:r>
          <a:endParaRPr lang="en-US" sz="1300" kern="1200"/>
        </a:p>
      </dsp:txBody>
      <dsp:txXfrm>
        <a:off x="4044069" y="1212667"/>
        <a:ext cx="1025241" cy="636570"/>
      </dsp:txXfrm>
    </dsp:sp>
    <dsp:sp modelId="{AAF42789-1F9D-476E-A706-BE459337BD2A}">
      <dsp:nvSpPr>
        <dsp:cNvPr id="0" name=""/>
        <dsp:cNvSpPr/>
      </dsp:nvSpPr>
      <dsp:spPr>
        <a:xfrm>
          <a:off x="3905947" y="2066336"/>
          <a:ext cx="1064851" cy="676180"/>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32884012-9DA9-4405-A78C-CE9387FDCBFD}">
      <dsp:nvSpPr>
        <dsp:cNvPr id="0" name=""/>
        <dsp:cNvSpPr/>
      </dsp:nvSpPr>
      <dsp:spPr>
        <a:xfrm>
          <a:off x="4024264" y="2178737"/>
          <a:ext cx="1064851" cy="676180"/>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vi-VN" sz="1300" kern="1200"/>
            <a:t>Ultralytics YOLOv8</a:t>
          </a:r>
          <a:endParaRPr lang="en-US" sz="1300" kern="1200"/>
        </a:p>
      </dsp:txBody>
      <dsp:txXfrm>
        <a:off x="4044069" y="2198542"/>
        <a:ext cx="1025241" cy="6365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4D0053-A49E-4CE0-95A3-FCE643F954F3}">
      <dsp:nvSpPr>
        <dsp:cNvPr id="0" name=""/>
        <dsp:cNvSpPr/>
      </dsp:nvSpPr>
      <dsp:spPr>
        <a:xfrm>
          <a:off x="1173056" y="507"/>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a:t>task=detect: Tham </a:t>
          </a:r>
          <a:r>
            <a:rPr lang="en-US" sz="1050" kern="1200" err="1"/>
            <a:t>số</a:t>
          </a:r>
          <a:r>
            <a:rPr lang="en-US" sz="1050" kern="1200"/>
            <a:t> </a:t>
          </a:r>
          <a:r>
            <a:rPr lang="en-US" sz="1050" kern="1200" err="1"/>
            <a:t>này</a:t>
          </a:r>
          <a:r>
            <a:rPr lang="en-US" sz="1050" kern="1200"/>
            <a:t> </a:t>
          </a:r>
          <a:r>
            <a:rPr lang="en-US" sz="1050" kern="1200" err="1"/>
            <a:t>xác</a:t>
          </a:r>
          <a:r>
            <a:rPr lang="en-US" sz="1050" kern="1200"/>
            <a:t> </a:t>
          </a:r>
          <a:r>
            <a:rPr lang="en-US" sz="1050" kern="1200" err="1"/>
            <a:t>định</a:t>
          </a:r>
          <a:r>
            <a:rPr lang="en-US" sz="1050" kern="1200"/>
            <a:t> </a:t>
          </a:r>
          <a:r>
            <a:rPr lang="en-US" sz="1050" kern="1200" err="1"/>
            <a:t>nhiệm</a:t>
          </a:r>
          <a:r>
            <a:rPr lang="en-US" sz="1050" kern="1200"/>
            <a:t> </a:t>
          </a:r>
          <a:r>
            <a:rPr lang="en-US" sz="1050" kern="1200" err="1"/>
            <a:t>vụ</a:t>
          </a:r>
          <a:r>
            <a:rPr lang="en-US" sz="1050" kern="1200"/>
            <a:t> </a:t>
          </a:r>
          <a:r>
            <a:rPr lang="en-US" sz="1050" kern="1200" err="1"/>
            <a:t>chính</a:t>
          </a:r>
          <a:r>
            <a:rPr lang="en-US" sz="1050" kern="1200"/>
            <a:t> </a:t>
          </a:r>
          <a:r>
            <a:rPr lang="en-US" sz="1050" kern="1200" err="1"/>
            <a:t>của</a:t>
          </a:r>
          <a:r>
            <a:rPr lang="en-US" sz="1050" kern="1200"/>
            <a:t> </a:t>
          </a:r>
          <a:r>
            <a:rPr lang="en-US" sz="1050" kern="1200" err="1"/>
            <a:t>mô</a:t>
          </a:r>
          <a:r>
            <a:rPr lang="en-US" sz="1050" kern="1200"/>
            <a:t> </a:t>
          </a:r>
          <a:r>
            <a:rPr lang="en-US" sz="1050" kern="1200" err="1"/>
            <a:t>hình</a:t>
          </a:r>
          <a:r>
            <a:rPr lang="en-US" sz="1050" kern="1200"/>
            <a:t> </a:t>
          </a:r>
          <a:r>
            <a:rPr lang="en-US" sz="1050" kern="1200" err="1"/>
            <a:t>là</a:t>
          </a:r>
          <a:r>
            <a:rPr lang="en-US" sz="1050" kern="1200"/>
            <a:t> </a:t>
          </a:r>
          <a:r>
            <a:rPr lang="en-US" sz="1050" kern="1200" err="1"/>
            <a:t>phát</a:t>
          </a:r>
          <a:r>
            <a:rPr lang="en-US" sz="1050" kern="1200"/>
            <a:t> </a:t>
          </a:r>
          <a:r>
            <a:rPr lang="en-US" sz="1050" kern="1200" err="1"/>
            <a:t>hiện</a:t>
          </a:r>
          <a:r>
            <a:rPr lang="en-US" sz="1050" kern="1200"/>
            <a:t> </a:t>
          </a:r>
          <a:r>
            <a:rPr lang="en-US" sz="1050" kern="1200" err="1"/>
            <a:t>đối</a:t>
          </a:r>
          <a:r>
            <a:rPr lang="en-US" sz="1050" kern="1200"/>
            <a:t> </a:t>
          </a:r>
          <a:r>
            <a:rPr lang="en-US" sz="1050" kern="1200" err="1"/>
            <a:t>tượng</a:t>
          </a:r>
          <a:r>
            <a:rPr lang="en-US" sz="1050" kern="1200"/>
            <a:t> (object detection) . </a:t>
          </a:r>
          <a:r>
            <a:rPr lang="en-US" sz="1050" kern="1200" err="1"/>
            <a:t>Điều</a:t>
          </a:r>
          <a:r>
            <a:rPr lang="en-US" sz="1050" kern="1200"/>
            <a:t> </a:t>
          </a:r>
          <a:r>
            <a:rPr lang="en-US" sz="1050" kern="1200" err="1"/>
            <a:t>này</a:t>
          </a:r>
          <a:r>
            <a:rPr lang="en-US" sz="1050" kern="1200"/>
            <a:t> </a:t>
          </a:r>
          <a:r>
            <a:rPr lang="en-US" sz="1050" kern="1200" err="1"/>
            <a:t>đảm</a:t>
          </a:r>
          <a:r>
            <a:rPr lang="en-US" sz="1050" kern="1200"/>
            <a:t> </a:t>
          </a:r>
          <a:r>
            <a:rPr lang="en-US" sz="1050" kern="1200" err="1"/>
            <a:t>bảo</a:t>
          </a:r>
          <a:r>
            <a:rPr lang="en-US" sz="1050" kern="1200"/>
            <a:t> </a:t>
          </a:r>
          <a:r>
            <a:rPr lang="en-US" sz="1050" kern="1200" err="1"/>
            <a:t>mô</a:t>
          </a:r>
          <a:r>
            <a:rPr lang="en-US" sz="1050" kern="1200"/>
            <a:t> </a:t>
          </a:r>
          <a:r>
            <a:rPr lang="en-US" sz="1050" kern="1200" err="1"/>
            <a:t>hình</a:t>
          </a:r>
          <a:r>
            <a:rPr lang="en-US" sz="1050" kern="1200"/>
            <a:t> </a:t>
          </a:r>
          <a:r>
            <a:rPr lang="en-US" sz="1050" kern="1200" err="1"/>
            <a:t>sẽ</a:t>
          </a:r>
          <a:r>
            <a:rPr lang="en-US" sz="1050" kern="1200"/>
            <a:t> </a:t>
          </a:r>
          <a:r>
            <a:rPr lang="en-US" sz="1050" kern="1200" err="1"/>
            <a:t>học</a:t>
          </a:r>
          <a:r>
            <a:rPr lang="en-US" sz="1050" kern="1200"/>
            <a:t> </a:t>
          </a:r>
          <a:r>
            <a:rPr lang="en-US" sz="1050" kern="1200" err="1"/>
            <a:t>cách</a:t>
          </a:r>
          <a:r>
            <a:rPr lang="en-US" sz="1050" kern="1200"/>
            <a:t> </a:t>
          </a:r>
          <a:r>
            <a:rPr lang="en-US" sz="1050" kern="1200" err="1"/>
            <a:t>xác</a:t>
          </a:r>
          <a:r>
            <a:rPr lang="en-US" sz="1050" kern="1200"/>
            <a:t> </a:t>
          </a:r>
          <a:r>
            <a:rPr lang="en-US" sz="1050" kern="1200" err="1"/>
            <a:t>định</a:t>
          </a:r>
          <a:r>
            <a:rPr lang="en-US" sz="1050" kern="1200"/>
            <a:t> </a:t>
          </a:r>
          <a:r>
            <a:rPr lang="en-US" sz="1050" kern="1200" err="1"/>
            <a:t>vị</a:t>
          </a:r>
          <a:r>
            <a:rPr lang="en-US" sz="1050" kern="1200"/>
            <a:t> </a:t>
          </a:r>
          <a:r>
            <a:rPr lang="en-US" sz="1050" kern="1200" err="1"/>
            <a:t>trí</a:t>
          </a:r>
          <a:r>
            <a:rPr lang="en-US" sz="1050" kern="1200"/>
            <a:t> </a:t>
          </a:r>
          <a:r>
            <a:rPr lang="en-US" sz="1050" kern="1200" err="1"/>
            <a:t>và</a:t>
          </a:r>
          <a:r>
            <a:rPr lang="en-US" sz="1050" kern="1200"/>
            <a:t> </a:t>
          </a:r>
          <a:r>
            <a:rPr lang="en-US" sz="1050" kern="1200" err="1"/>
            <a:t>phân</a:t>
          </a:r>
          <a:r>
            <a:rPr lang="en-US" sz="1050" kern="1200"/>
            <a:t> </a:t>
          </a:r>
          <a:r>
            <a:rPr lang="en-US" sz="1050" kern="1200" err="1"/>
            <a:t>loại</a:t>
          </a:r>
          <a:r>
            <a:rPr lang="en-US" sz="1050" kern="1200"/>
            <a:t> </a:t>
          </a:r>
          <a:r>
            <a:rPr lang="en-US" sz="1050" kern="1200" err="1"/>
            <a:t>đối</a:t>
          </a:r>
          <a:r>
            <a:rPr lang="en-US" sz="1050" kern="1200"/>
            <a:t> </a:t>
          </a:r>
          <a:r>
            <a:rPr lang="en-US" sz="1050" kern="1200" err="1"/>
            <a:t>tượng</a:t>
          </a:r>
          <a:r>
            <a:rPr lang="en-US" sz="1050" kern="1200"/>
            <a:t> </a:t>
          </a:r>
          <a:r>
            <a:rPr lang="en-US" sz="1050" kern="1200" err="1"/>
            <a:t>trong</a:t>
          </a:r>
          <a:r>
            <a:rPr lang="en-US" sz="1050" kern="1200"/>
            <a:t> </a:t>
          </a:r>
          <a:r>
            <a:rPr lang="en-US" sz="1050" kern="1200" err="1"/>
            <a:t>hình</a:t>
          </a:r>
          <a:r>
            <a:rPr lang="en-US" sz="1050" kern="1200"/>
            <a:t> </a:t>
          </a:r>
          <a:r>
            <a:rPr lang="en-US" sz="1050" kern="1200" err="1"/>
            <a:t>ảnh</a:t>
          </a:r>
          <a:r>
            <a:rPr lang="en-US" sz="1050" kern="1200"/>
            <a:t>.</a:t>
          </a:r>
        </a:p>
      </dsp:txBody>
      <dsp:txXfrm>
        <a:off x="1173056" y="507"/>
        <a:ext cx="2167527" cy="1300516"/>
      </dsp:txXfrm>
    </dsp:sp>
    <dsp:sp modelId="{9F982AF5-6300-4898-95D0-0EA2442B7098}">
      <dsp:nvSpPr>
        <dsp:cNvPr id="0" name=""/>
        <dsp:cNvSpPr/>
      </dsp:nvSpPr>
      <dsp:spPr>
        <a:xfrm>
          <a:off x="3557337" y="507"/>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a:t>mode=train: Tham số này chỉ định chế độ hoạt động của chương trình là huấn luyện (training) mô hình, cho phép mô hình học từ dữ liệu.</a:t>
          </a:r>
        </a:p>
      </dsp:txBody>
      <dsp:txXfrm>
        <a:off x="3557337" y="507"/>
        <a:ext cx="2167527" cy="1300516"/>
      </dsp:txXfrm>
    </dsp:sp>
    <dsp:sp modelId="{70E1B4D3-2E12-4D65-B0E1-17879C735EFB}">
      <dsp:nvSpPr>
        <dsp:cNvPr id="0" name=""/>
        <dsp:cNvSpPr/>
      </dsp:nvSpPr>
      <dsp:spPr>
        <a:xfrm>
          <a:off x="5941617" y="507"/>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a:t>model=yolov8m.pt: Tham </a:t>
          </a:r>
          <a:r>
            <a:rPr lang="en-US" sz="1050" kern="1200" err="1"/>
            <a:t>số</a:t>
          </a:r>
          <a:r>
            <a:rPr lang="en-US" sz="1050" kern="1200"/>
            <a:t> </a:t>
          </a:r>
          <a:r>
            <a:rPr lang="en-US" sz="1050" kern="1200" err="1"/>
            <a:t>này</a:t>
          </a:r>
          <a:r>
            <a:rPr lang="en-US" sz="1050" kern="1200"/>
            <a:t> </a:t>
          </a:r>
          <a:r>
            <a:rPr lang="en-US" sz="1050" kern="1200" err="1"/>
            <a:t>chỉ</a:t>
          </a:r>
          <a:r>
            <a:rPr lang="en-US" sz="1050" kern="1200"/>
            <a:t> </a:t>
          </a:r>
          <a:r>
            <a:rPr lang="en-US" sz="1050" kern="1200" err="1"/>
            <a:t>định</a:t>
          </a:r>
          <a:r>
            <a:rPr lang="en-US" sz="1050" kern="1200"/>
            <a:t> </a:t>
          </a:r>
          <a:r>
            <a:rPr lang="en-US" sz="1050" kern="1200" err="1"/>
            <a:t>kiến</a:t>
          </a:r>
          <a:r>
            <a:rPr lang="en-US" sz="1050" kern="1200"/>
            <a:t> </a:t>
          </a:r>
          <a:r>
            <a:rPr lang="en-US" sz="1050" kern="1200" err="1"/>
            <a:t>trúc</a:t>
          </a:r>
          <a:r>
            <a:rPr lang="en-US" sz="1050" kern="1200"/>
            <a:t> </a:t>
          </a:r>
          <a:r>
            <a:rPr lang="en-US" sz="1050" kern="1200" err="1"/>
            <a:t>mô</a:t>
          </a:r>
          <a:r>
            <a:rPr lang="en-US" sz="1050" kern="1200"/>
            <a:t> </a:t>
          </a:r>
          <a:r>
            <a:rPr lang="en-US" sz="1050" kern="1200" err="1"/>
            <a:t>hình</a:t>
          </a:r>
          <a:r>
            <a:rPr lang="en-US" sz="1050" kern="1200"/>
            <a:t> </a:t>
          </a:r>
          <a:r>
            <a:rPr lang="en-US" sz="1050" kern="1200" err="1"/>
            <a:t>được</a:t>
          </a:r>
          <a:r>
            <a:rPr lang="en-US" sz="1050" kern="1200"/>
            <a:t> </a:t>
          </a:r>
          <a:r>
            <a:rPr lang="en-US" sz="1050" kern="1200" err="1"/>
            <a:t>sử</a:t>
          </a:r>
          <a:r>
            <a:rPr lang="en-US" sz="1050" kern="1200"/>
            <a:t> </a:t>
          </a:r>
          <a:r>
            <a:rPr lang="en-US" sz="1050" kern="1200" err="1"/>
            <a:t>dụng</a:t>
          </a:r>
          <a:r>
            <a:rPr lang="en-US" sz="1050" kern="1200"/>
            <a:t> </a:t>
          </a:r>
          <a:r>
            <a:rPr lang="en-US" sz="1050" kern="1200" err="1"/>
            <a:t>là</a:t>
          </a:r>
          <a:r>
            <a:rPr lang="en-US" sz="1050" kern="1200"/>
            <a:t> YOLOv8 </a:t>
          </a:r>
          <a:r>
            <a:rPr lang="en-US" sz="1050" kern="1200" err="1"/>
            <a:t>phiên</a:t>
          </a:r>
          <a:r>
            <a:rPr lang="en-US" sz="1050" kern="1200"/>
            <a:t> </a:t>
          </a:r>
          <a:r>
            <a:rPr lang="en-US" sz="1050" kern="1200" err="1"/>
            <a:t>bản</a:t>
          </a:r>
          <a:r>
            <a:rPr lang="en-US" sz="1050" kern="1200"/>
            <a:t> </a:t>
          </a:r>
          <a:r>
            <a:rPr lang="en-US" sz="1050" kern="1200" err="1"/>
            <a:t>cỡ</a:t>
          </a:r>
          <a:r>
            <a:rPr lang="en-US" sz="1050" kern="1200"/>
            <a:t> </a:t>
          </a:r>
          <a:r>
            <a:rPr lang="en-US" sz="1050" kern="1200" err="1"/>
            <a:t>trung</a:t>
          </a:r>
          <a:r>
            <a:rPr lang="en-US" sz="1050" kern="1200"/>
            <a:t> </a:t>
          </a:r>
          <a:r>
            <a:rPr lang="en-US" sz="1050" kern="1200" err="1"/>
            <a:t>bình</a:t>
          </a:r>
          <a:r>
            <a:rPr lang="en-US" sz="1050" kern="1200"/>
            <a:t> (m - medium), </a:t>
          </a:r>
          <a:r>
            <a:rPr lang="en-US" sz="1050" kern="1200" err="1"/>
            <a:t>được</a:t>
          </a:r>
          <a:r>
            <a:rPr lang="en-US" sz="1050" kern="1200"/>
            <a:t> </a:t>
          </a:r>
          <a:r>
            <a:rPr lang="en-US" sz="1050" kern="1200" err="1"/>
            <a:t>khởi</a:t>
          </a:r>
          <a:r>
            <a:rPr lang="en-US" sz="1050" kern="1200"/>
            <a:t> </a:t>
          </a:r>
          <a:r>
            <a:rPr lang="en-US" sz="1050" kern="1200" err="1"/>
            <a:t>tạo</a:t>
          </a:r>
          <a:r>
            <a:rPr lang="en-US" sz="1050" kern="1200"/>
            <a:t> </a:t>
          </a:r>
          <a:r>
            <a:rPr lang="en-US" sz="1050" kern="1200" err="1"/>
            <a:t>từ</a:t>
          </a:r>
          <a:r>
            <a:rPr lang="en-US" sz="1050" kern="1200"/>
            <a:t> </a:t>
          </a:r>
          <a:r>
            <a:rPr lang="en-US" sz="1050" kern="1200" err="1"/>
            <a:t>trọng</a:t>
          </a:r>
          <a:r>
            <a:rPr lang="en-US" sz="1050" kern="1200"/>
            <a:t> </a:t>
          </a:r>
          <a:r>
            <a:rPr lang="en-US" sz="1050" kern="1200" err="1"/>
            <a:t>số</a:t>
          </a:r>
          <a:r>
            <a:rPr lang="en-US" sz="1050" kern="1200"/>
            <a:t> </a:t>
          </a:r>
          <a:r>
            <a:rPr lang="en-US" sz="1050" kern="1200" err="1"/>
            <a:t>đã</a:t>
          </a:r>
          <a:r>
            <a:rPr lang="en-US" sz="1050" kern="1200"/>
            <a:t> </a:t>
          </a:r>
          <a:r>
            <a:rPr lang="en-US" sz="1050" kern="1200" err="1"/>
            <a:t>được</a:t>
          </a:r>
          <a:r>
            <a:rPr lang="en-US" sz="1050" kern="1200"/>
            <a:t> </a:t>
          </a:r>
          <a:r>
            <a:rPr lang="en-US" sz="1050" kern="1200" err="1"/>
            <a:t>huấn</a:t>
          </a:r>
          <a:r>
            <a:rPr lang="en-US" sz="1050" kern="1200"/>
            <a:t> </a:t>
          </a:r>
          <a:r>
            <a:rPr lang="en-US" sz="1050" kern="1200" err="1"/>
            <a:t>luyện</a:t>
          </a:r>
          <a:r>
            <a:rPr lang="en-US" sz="1050" kern="1200"/>
            <a:t> </a:t>
          </a:r>
          <a:r>
            <a:rPr lang="en-US" sz="1050" kern="1200" err="1"/>
            <a:t>trước</a:t>
          </a:r>
          <a:r>
            <a:rPr lang="en-US" sz="1050" kern="1200"/>
            <a:t> (pre-trained weights) </a:t>
          </a:r>
          <a:r>
            <a:rPr lang="en-US" sz="1050" kern="1200" err="1"/>
            <a:t>trên</a:t>
          </a:r>
          <a:r>
            <a:rPr lang="en-US" sz="1050" kern="1200"/>
            <a:t> </a:t>
          </a:r>
          <a:r>
            <a:rPr lang="en-US" sz="1050" kern="1200" err="1"/>
            <a:t>tập</a:t>
          </a:r>
          <a:r>
            <a:rPr lang="en-US" sz="1050" kern="1200"/>
            <a:t> </a:t>
          </a:r>
          <a:r>
            <a:rPr lang="en-US" sz="1050" kern="1200" err="1"/>
            <a:t>dữ</a:t>
          </a:r>
          <a:r>
            <a:rPr lang="en-US" sz="1050" kern="1200"/>
            <a:t> </a:t>
          </a:r>
          <a:r>
            <a:rPr lang="en-US" sz="1050" kern="1200" err="1"/>
            <a:t>liệu</a:t>
          </a:r>
          <a:r>
            <a:rPr lang="en-US" sz="1050" kern="1200"/>
            <a:t> COCO. </a:t>
          </a:r>
          <a:r>
            <a:rPr lang="en-US" sz="1050" kern="1200" err="1"/>
            <a:t>Việc</a:t>
          </a:r>
          <a:r>
            <a:rPr lang="en-US" sz="1050" kern="1200"/>
            <a:t> </a:t>
          </a:r>
          <a:r>
            <a:rPr lang="en-US" sz="1050" kern="1200" err="1"/>
            <a:t>này</a:t>
          </a:r>
          <a:r>
            <a:rPr lang="en-US" sz="1050" kern="1200"/>
            <a:t> </a:t>
          </a:r>
          <a:r>
            <a:rPr lang="en-US" sz="1050" kern="1200" err="1"/>
            <a:t>tận</a:t>
          </a:r>
          <a:r>
            <a:rPr lang="en-US" sz="1050" kern="1200"/>
            <a:t> </a:t>
          </a:r>
          <a:r>
            <a:rPr lang="en-US" sz="1050" kern="1200" err="1"/>
            <a:t>dụng</a:t>
          </a:r>
          <a:r>
            <a:rPr lang="en-US" sz="1050" kern="1200"/>
            <a:t> </a:t>
          </a:r>
          <a:r>
            <a:rPr lang="en-US" sz="1050" kern="1200" err="1"/>
            <a:t>lợi</a:t>
          </a:r>
          <a:r>
            <a:rPr lang="en-US" sz="1050" kern="1200"/>
            <a:t> </a:t>
          </a:r>
          <a:r>
            <a:rPr lang="en-US" sz="1050" kern="1200" err="1"/>
            <a:t>ích</a:t>
          </a:r>
          <a:r>
            <a:rPr lang="en-US" sz="1050" kern="1200"/>
            <a:t> </a:t>
          </a:r>
          <a:r>
            <a:rPr lang="en-US" sz="1050" kern="1200" err="1"/>
            <a:t>của</a:t>
          </a:r>
          <a:r>
            <a:rPr lang="en-US" sz="1050" kern="1200"/>
            <a:t> </a:t>
          </a:r>
          <a:r>
            <a:rPr lang="en-US" sz="1050" kern="1200" err="1"/>
            <a:t>học</a:t>
          </a:r>
          <a:r>
            <a:rPr lang="en-US" sz="1050" kern="1200"/>
            <a:t> </a:t>
          </a:r>
          <a:r>
            <a:rPr lang="en-US" sz="1050" kern="1200" err="1"/>
            <a:t>chuyển</a:t>
          </a:r>
          <a:r>
            <a:rPr lang="en-US" sz="1050" kern="1200"/>
            <a:t> </a:t>
          </a:r>
          <a:r>
            <a:rPr lang="en-US" sz="1050" kern="1200" err="1"/>
            <a:t>giao</a:t>
          </a:r>
          <a:r>
            <a:rPr lang="en-US" sz="1050" kern="1200"/>
            <a:t>.</a:t>
          </a:r>
        </a:p>
      </dsp:txBody>
      <dsp:txXfrm>
        <a:off x="5941617" y="507"/>
        <a:ext cx="2167527" cy="1300516"/>
      </dsp:txXfrm>
    </dsp:sp>
    <dsp:sp modelId="{413292B3-BF85-4EB1-89D6-57E6F77DCBE5}">
      <dsp:nvSpPr>
        <dsp:cNvPr id="0" name=""/>
        <dsp:cNvSpPr/>
      </dsp:nvSpPr>
      <dsp:spPr>
        <a:xfrm>
          <a:off x="8325898" y="507"/>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a:t>data={</a:t>
          </a:r>
          <a:r>
            <a:rPr lang="en-US" sz="1050" kern="1200" err="1"/>
            <a:t>dataset.location</a:t>
          </a:r>
          <a:r>
            <a:rPr lang="en-US" sz="1050" kern="1200"/>
            <a:t>}/</a:t>
          </a:r>
          <a:r>
            <a:rPr lang="en-US" sz="1050" kern="1200" err="1"/>
            <a:t>data.yaml</a:t>
          </a:r>
          <a:r>
            <a:rPr lang="en-US" sz="1050" kern="1200"/>
            <a:t>: Tham </a:t>
          </a:r>
          <a:r>
            <a:rPr lang="en-US" sz="1050" kern="1200" err="1"/>
            <a:t>số</a:t>
          </a:r>
          <a:r>
            <a:rPr lang="en-US" sz="1050" kern="1200"/>
            <a:t> </a:t>
          </a:r>
          <a:r>
            <a:rPr lang="en-US" sz="1050" kern="1200" err="1"/>
            <a:t>này</a:t>
          </a:r>
          <a:r>
            <a:rPr lang="en-US" sz="1050" kern="1200"/>
            <a:t> </a:t>
          </a:r>
          <a:r>
            <a:rPr lang="en-US" sz="1050" kern="1200" err="1"/>
            <a:t>chỉ</a:t>
          </a:r>
          <a:r>
            <a:rPr lang="en-US" sz="1050" kern="1200"/>
            <a:t> </a:t>
          </a:r>
          <a:r>
            <a:rPr lang="en-US" sz="1050" kern="1200" err="1"/>
            <a:t>định</a:t>
          </a:r>
          <a:r>
            <a:rPr lang="en-US" sz="1050" kern="1200"/>
            <a:t> </a:t>
          </a:r>
          <a:r>
            <a:rPr lang="en-US" sz="1050" kern="1200" err="1"/>
            <a:t>đường</a:t>
          </a:r>
          <a:r>
            <a:rPr lang="en-US" sz="1050" kern="1200"/>
            <a:t> </a:t>
          </a:r>
          <a:r>
            <a:rPr lang="en-US" sz="1050" kern="1200" err="1"/>
            <a:t>dẫn</a:t>
          </a:r>
          <a:r>
            <a:rPr lang="en-US" sz="1050" kern="1200"/>
            <a:t> </a:t>
          </a:r>
          <a:r>
            <a:rPr lang="en-US" sz="1050" kern="1200" err="1"/>
            <a:t>đến</a:t>
          </a:r>
          <a:r>
            <a:rPr lang="en-US" sz="1050" kern="1200"/>
            <a:t> </a:t>
          </a:r>
          <a:r>
            <a:rPr lang="en-US" sz="1050" kern="1200" err="1"/>
            <a:t>tệp</a:t>
          </a:r>
          <a:r>
            <a:rPr lang="en-US" sz="1050" kern="1200"/>
            <a:t> </a:t>
          </a:r>
          <a:r>
            <a:rPr lang="en-US" sz="1050" kern="1200" err="1"/>
            <a:t>cấu</a:t>
          </a:r>
          <a:r>
            <a:rPr lang="en-US" sz="1050" kern="1200"/>
            <a:t> </a:t>
          </a:r>
          <a:r>
            <a:rPr lang="en-US" sz="1050" kern="1200" err="1"/>
            <a:t>hình</a:t>
          </a:r>
          <a:r>
            <a:rPr lang="en-US" sz="1050" kern="1200"/>
            <a:t> </a:t>
          </a:r>
          <a:r>
            <a:rPr lang="en-US" sz="1050" kern="1200" err="1"/>
            <a:t>dữ</a:t>
          </a:r>
          <a:r>
            <a:rPr lang="en-US" sz="1050" kern="1200"/>
            <a:t> </a:t>
          </a:r>
          <a:r>
            <a:rPr lang="en-US" sz="1050" kern="1200" err="1"/>
            <a:t>liệu</a:t>
          </a:r>
          <a:r>
            <a:rPr lang="en-US" sz="1050" kern="1200"/>
            <a:t> (</a:t>
          </a:r>
          <a:r>
            <a:rPr lang="en-US" sz="1050" kern="1200" err="1"/>
            <a:t>data.yaml</a:t>
          </a:r>
          <a:r>
            <a:rPr lang="en-US" sz="1050" kern="1200"/>
            <a:t>), </a:t>
          </a:r>
          <a:r>
            <a:rPr lang="en-US" sz="1050" kern="1200" err="1"/>
            <a:t>chứa</a:t>
          </a:r>
          <a:r>
            <a:rPr lang="en-US" sz="1050" kern="1200"/>
            <a:t> </a:t>
          </a:r>
          <a:r>
            <a:rPr lang="en-US" sz="1050" kern="1200" err="1"/>
            <a:t>tất</a:t>
          </a:r>
          <a:r>
            <a:rPr lang="en-US" sz="1050" kern="1200"/>
            <a:t> </a:t>
          </a:r>
          <a:r>
            <a:rPr lang="en-US" sz="1050" kern="1200" err="1"/>
            <a:t>cả</a:t>
          </a:r>
          <a:r>
            <a:rPr lang="en-US" sz="1050" kern="1200"/>
            <a:t> </a:t>
          </a:r>
          <a:r>
            <a:rPr lang="en-US" sz="1050" kern="1200" err="1"/>
            <a:t>thông</a:t>
          </a:r>
          <a:r>
            <a:rPr lang="en-US" sz="1050" kern="1200"/>
            <a:t> tin </a:t>
          </a:r>
          <a:r>
            <a:rPr lang="en-US" sz="1050" kern="1200" err="1"/>
            <a:t>cần</a:t>
          </a:r>
          <a:r>
            <a:rPr lang="en-US" sz="1050" kern="1200"/>
            <a:t> </a:t>
          </a:r>
          <a:r>
            <a:rPr lang="en-US" sz="1050" kern="1200" err="1"/>
            <a:t>thiết</a:t>
          </a:r>
          <a:r>
            <a:rPr lang="en-US" sz="1050" kern="1200"/>
            <a:t> </a:t>
          </a:r>
          <a:r>
            <a:rPr lang="en-US" sz="1050" kern="1200" err="1"/>
            <a:t>về</a:t>
          </a:r>
          <a:r>
            <a:rPr lang="en-US" sz="1050" kern="1200"/>
            <a:t> </a:t>
          </a:r>
          <a:r>
            <a:rPr lang="en-US" sz="1050" kern="1200" err="1"/>
            <a:t>tập</a:t>
          </a:r>
          <a:r>
            <a:rPr lang="en-US" sz="1050" kern="1200"/>
            <a:t> </a:t>
          </a:r>
          <a:r>
            <a:rPr lang="en-US" sz="1050" kern="1200" err="1"/>
            <a:t>dữ</a:t>
          </a:r>
          <a:r>
            <a:rPr lang="en-US" sz="1050" kern="1200"/>
            <a:t> </a:t>
          </a:r>
          <a:r>
            <a:rPr lang="en-US" sz="1050" kern="1200" err="1"/>
            <a:t>liệu</a:t>
          </a:r>
          <a:r>
            <a:rPr lang="en-US" sz="1050" kern="1200"/>
            <a:t>, bao </a:t>
          </a:r>
          <a:r>
            <a:rPr lang="en-US" sz="1050" kern="1200" err="1"/>
            <a:t>gồm</a:t>
          </a:r>
          <a:r>
            <a:rPr lang="en-US" sz="1050" kern="1200"/>
            <a:t> </a:t>
          </a:r>
          <a:r>
            <a:rPr lang="en-US" sz="1050" kern="1200" err="1"/>
            <a:t>đường</a:t>
          </a:r>
          <a:r>
            <a:rPr lang="en-US" sz="1050" kern="1200"/>
            <a:t> </a:t>
          </a:r>
          <a:r>
            <a:rPr lang="en-US" sz="1050" kern="1200" err="1"/>
            <a:t>dẫn</a:t>
          </a:r>
          <a:r>
            <a:rPr lang="en-US" sz="1050" kern="1200"/>
            <a:t> </a:t>
          </a:r>
          <a:r>
            <a:rPr lang="en-US" sz="1050" kern="1200" err="1"/>
            <a:t>đến</a:t>
          </a:r>
          <a:r>
            <a:rPr lang="en-US" sz="1050" kern="1200"/>
            <a:t> </a:t>
          </a:r>
          <a:r>
            <a:rPr lang="en-US" sz="1050" kern="1200" err="1"/>
            <a:t>các</a:t>
          </a:r>
          <a:r>
            <a:rPr lang="en-US" sz="1050" kern="1200"/>
            <a:t> </a:t>
          </a:r>
          <a:r>
            <a:rPr lang="en-US" sz="1050" kern="1200" err="1"/>
            <a:t>thư</a:t>
          </a:r>
          <a:r>
            <a:rPr lang="en-US" sz="1050" kern="1200"/>
            <a:t> </a:t>
          </a:r>
          <a:r>
            <a:rPr lang="en-US" sz="1050" kern="1200" err="1"/>
            <a:t>mục</a:t>
          </a:r>
          <a:r>
            <a:rPr lang="en-US" sz="1050" kern="1200"/>
            <a:t> </a:t>
          </a:r>
          <a:r>
            <a:rPr lang="en-US" sz="1050" kern="1200" err="1"/>
            <a:t>chứa</a:t>
          </a:r>
          <a:r>
            <a:rPr lang="en-US" sz="1050" kern="1200"/>
            <a:t> </a:t>
          </a:r>
          <a:r>
            <a:rPr lang="en-US" sz="1050" kern="1200" err="1"/>
            <a:t>hình</a:t>
          </a:r>
          <a:r>
            <a:rPr lang="en-US" sz="1050" kern="1200"/>
            <a:t> </a:t>
          </a:r>
          <a:r>
            <a:rPr lang="en-US" sz="1050" kern="1200" err="1"/>
            <a:t>ảnh</a:t>
          </a:r>
          <a:r>
            <a:rPr lang="en-US" sz="1050" kern="1200"/>
            <a:t> </a:t>
          </a:r>
          <a:r>
            <a:rPr lang="en-US" sz="1050" kern="1200" err="1"/>
            <a:t>và</a:t>
          </a:r>
          <a:r>
            <a:rPr lang="en-US" sz="1050" kern="1200"/>
            <a:t> </a:t>
          </a:r>
          <a:r>
            <a:rPr lang="en-US" sz="1050" kern="1200" err="1"/>
            <a:t>nhãn</a:t>
          </a:r>
          <a:r>
            <a:rPr lang="en-US" sz="1050" kern="1200"/>
            <a:t>, </a:t>
          </a:r>
          <a:r>
            <a:rPr lang="en-US" sz="1050" kern="1200" err="1"/>
            <a:t>cũng</a:t>
          </a:r>
          <a:r>
            <a:rPr lang="en-US" sz="1050" kern="1200"/>
            <a:t> </a:t>
          </a:r>
          <a:r>
            <a:rPr lang="en-US" sz="1050" kern="1200" err="1"/>
            <a:t>như</a:t>
          </a:r>
          <a:r>
            <a:rPr lang="en-US" sz="1050" kern="1200"/>
            <a:t> </a:t>
          </a:r>
          <a:r>
            <a:rPr lang="en-US" sz="1050" kern="1200" err="1"/>
            <a:t>danh</a:t>
          </a:r>
          <a:r>
            <a:rPr lang="en-US" sz="1050" kern="1200"/>
            <a:t> </a:t>
          </a:r>
          <a:r>
            <a:rPr lang="en-US" sz="1050" kern="1200" err="1"/>
            <a:t>sách</a:t>
          </a:r>
          <a:r>
            <a:rPr lang="en-US" sz="1050" kern="1200"/>
            <a:t> </a:t>
          </a:r>
          <a:r>
            <a:rPr lang="en-US" sz="1050" kern="1200" err="1"/>
            <a:t>tên</a:t>
          </a:r>
          <a:r>
            <a:rPr lang="en-US" sz="1050" kern="1200"/>
            <a:t> </a:t>
          </a:r>
          <a:r>
            <a:rPr lang="en-US" sz="1050" kern="1200" err="1"/>
            <a:t>và</a:t>
          </a:r>
          <a:r>
            <a:rPr lang="en-US" sz="1050" kern="1200"/>
            <a:t> </a:t>
          </a:r>
          <a:r>
            <a:rPr lang="en-US" sz="1050" kern="1200" err="1"/>
            <a:t>số</a:t>
          </a:r>
          <a:r>
            <a:rPr lang="en-US" sz="1050" kern="1200"/>
            <a:t> </a:t>
          </a:r>
          <a:r>
            <a:rPr lang="en-US" sz="1050" kern="1200" err="1"/>
            <a:t>lượng</a:t>
          </a:r>
          <a:r>
            <a:rPr lang="en-US" sz="1050" kern="1200"/>
            <a:t> </a:t>
          </a:r>
          <a:r>
            <a:rPr lang="en-US" sz="1050" kern="1200" err="1"/>
            <a:t>các</a:t>
          </a:r>
          <a:r>
            <a:rPr lang="en-US" sz="1050" kern="1200"/>
            <a:t> </a:t>
          </a:r>
          <a:r>
            <a:rPr lang="en-US" sz="1050" kern="1200" err="1"/>
            <a:t>lớp</a:t>
          </a:r>
          <a:r>
            <a:rPr lang="en-US" sz="1050" kern="1200"/>
            <a:t> </a:t>
          </a:r>
          <a:r>
            <a:rPr lang="en-US" sz="1050" kern="1200" err="1"/>
            <a:t>đối</a:t>
          </a:r>
          <a:r>
            <a:rPr lang="en-US" sz="1050" kern="1200"/>
            <a:t> </a:t>
          </a:r>
          <a:r>
            <a:rPr lang="en-US" sz="1050" kern="1200" err="1"/>
            <a:t>tượng</a:t>
          </a:r>
          <a:r>
            <a:rPr lang="en-US" sz="1050" kern="1200"/>
            <a:t> (dent, hole, rust).</a:t>
          </a:r>
        </a:p>
      </dsp:txBody>
      <dsp:txXfrm>
        <a:off x="8325898" y="507"/>
        <a:ext cx="2167527" cy="1300516"/>
      </dsp:txXfrm>
    </dsp:sp>
    <dsp:sp modelId="{19D6908F-FF66-45FC-99A2-803D2272F24A}">
      <dsp:nvSpPr>
        <dsp:cNvPr id="0" name=""/>
        <dsp:cNvSpPr/>
      </dsp:nvSpPr>
      <dsp:spPr>
        <a:xfrm>
          <a:off x="1173056" y="1517777"/>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a:t>epochs=100: </a:t>
          </a:r>
          <a:r>
            <a:rPr lang="en-US" sz="1050" kern="1200" err="1"/>
            <a:t>Xác</a:t>
          </a:r>
          <a:r>
            <a:rPr lang="en-US" sz="1050" kern="1200"/>
            <a:t> </a:t>
          </a:r>
          <a:r>
            <a:rPr lang="en-US" sz="1050" kern="1200" err="1"/>
            <a:t>định</a:t>
          </a:r>
          <a:r>
            <a:rPr lang="en-US" sz="1050" kern="1200"/>
            <a:t> </a:t>
          </a:r>
          <a:r>
            <a:rPr lang="en-US" sz="1050" kern="1200" err="1"/>
            <a:t>số</a:t>
          </a:r>
          <a:r>
            <a:rPr lang="en-US" sz="1050" kern="1200"/>
            <a:t> </a:t>
          </a:r>
          <a:r>
            <a:rPr lang="en-US" sz="1050" kern="1200" err="1"/>
            <a:t>lượng</a:t>
          </a:r>
          <a:r>
            <a:rPr lang="en-US" sz="1050" kern="1200"/>
            <a:t> epoch (</a:t>
          </a:r>
          <a:r>
            <a:rPr lang="en-US" sz="1050" kern="1200" err="1"/>
            <a:t>kỷ</a:t>
          </a:r>
          <a:r>
            <a:rPr lang="en-US" sz="1050" kern="1200"/>
            <a:t> </a:t>
          </a:r>
          <a:r>
            <a:rPr lang="en-US" sz="1050" kern="1200" err="1"/>
            <a:t>nguyên</a:t>
          </a:r>
          <a:r>
            <a:rPr lang="en-US" sz="1050" kern="1200"/>
            <a:t>) </a:t>
          </a:r>
          <a:r>
            <a:rPr lang="en-US" sz="1050" kern="1200" err="1"/>
            <a:t>mà</a:t>
          </a:r>
          <a:r>
            <a:rPr lang="en-US" sz="1050" kern="1200"/>
            <a:t> </a:t>
          </a:r>
          <a:r>
            <a:rPr lang="en-US" sz="1050" kern="1200" err="1"/>
            <a:t>mô</a:t>
          </a:r>
          <a:r>
            <a:rPr lang="en-US" sz="1050" kern="1200"/>
            <a:t> </a:t>
          </a:r>
          <a:r>
            <a:rPr lang="en-US" sz="1050" kern="1200" err="1"/>
            <a:t>hình</a:t>
          </a:r>
          <a:r>
            <a:rPr lang="en-US" sz="1050" kern="1200"/>
            <a:t> </a:t>
          </a:r>
          <a:r>
            <a:rPr lang="en-US" sz="1050" kern="1200" err="1"/>
            <a:t>sẽ</a:t>
          </a:r>
          <a:r>
            <a:rPr lang="en-US" sz="1050" kern="1200"/>
            <a:t> </a:t>
          </a:r>
          <a:r>
            <a:rPr lang="en-US" sz="1050" kern="1200" err="1"/>
            <a:t>được</a:t>
          </a:r>
          <a:r>
            <a:rPr lang="en-US" sz="1050" kern="1200"/>
            <a:t> </a:t>
          </a:r>
          <a:r>
            <a:rPr lang="en-US" sz="1050" kern="1200" err="1"/>
            <a:t>huấn</a:t>
          </a:r>
          <a:r>
            <a:rPr lang="en-US" sz="1050" kern="1200"/>
            <a:t> </a:t>
          </a:r>
          <a:r>
            <a:rPr lang="en-US" sz="1050" kern="1200" err="1"/>
            <a:t>luyện</a:t>
          </a:r>
          <a:r>
            <a:rPr lang="en-US" sz="1050" kern="1200"/>
            <a:t>. </a:t>
          </a:r>
          <a:r>
            <a:rPr lang="en-US" sz="1050" kern="1200" err="1"/>
            <a:t>Một</a:t>
          </a:r>
          <a:r>
            <a:rPr lang="en-US" sz="1050" kern="1200"/>
            <a:t> epoch </a:t>
          </a:r>
          <a:r>
            <a:rPr lang="en-US" sz="1050" kern="1200" err="1"/>
            <a:t>hoàn</a:t>
          </a:r>
          <a:r>
            <a:rPr lang="en-US" sz="1050" kern="1200"/>
            <a:t> </a:t>
          </a:r>
          <a:r>
            <a:rPr lang="en-US" sz="1050" kern="1200" err="1"/>
            <a:t>thành</a:t>
          </a:r>
          <a:r>
            <a:rPr lang="en-US" sz="1050" kern="1200"/>
            <a:t> </a:t>
          </a:r>
          <a:r>
            <a:rPr lang="en-US" sz="1050" kern="1200" err="1"/>
            <a:t>khi</a:t>
          </a:r>
          <a:r>
            <a:rPr lang="en-US" sz="1050" kern="1200"/>
            <a:t> </a:t>
          </a:r>
          <a:r>
            <a:rPr lang="en-US" sz="1050" kern="1200" err="1"/>
            <a:t>toàn</a:t>
          </a:r>
          <a:r>
            <a:rPr lang="en-US" sz="1050" kern="1200"/>
            <a:t> </a:t>
          </a:r>
          <a:r>
            <a:rPr lang="en-US" sz="1050" kern="1200" err="1"/>
            <a:t>bộ</a:t>
          </a:r>
          <a:r>
            <a:rPr lang="en-US" sz="1050" kern="1200"/>
            <a:t> </a:t>
          </a:r>
          <a:r>
            <a:rPr lang="en-US" sz="1050" kern="1200" err="1"/>
            <a:t>tập</a:t>
          </a:r>
          <a:r>
            <a:rPr lang="en-US" sz="1050" kern="1200"/>
            <a:t> </a:t>
          </a:r>
          <a:r>
            <a:rPr lang="en-US" sz="1050" kern="1200" err="1"/>
            <a:t>huấn</a:t>
          </a:r>
          <a:r>
            <a:rPr lang="en-US" sz="1050" kern="1200"/>
            <a:t> </a:t>
          </a:r>
          <a:r>
            <a:rPr lang="en-US" sz="1050" kern="1200" err="1"/>
            <a:t>luyện</a:t>
          </a:r>
          <a:r>
            <a:rPr lang="en-US" sz="1050" kern="1200"/>
            <a:t> </a:t>
          </a:r>
          <a:r>
            <a:rPr lang="en-US" sz="1050" kern="1200" err="1"/>
            <a:t>đã</a:t>
          </a:r>
          <a:r>
            <a:rPr lang="en-US" sz="1050" kern="1200"/>
            <a:t> </a:t>
          </a:r>
          <a:r>
            <a:rPr lang="en-US" sz="1050" kern="1200" err="1"/>
            <a:t>được</a:t>
          </a:r>
          <a:r>
            <a:rPr lang="en-US" sz="1050" kern="1200"/>
            <a:t> </a:t>
          </a:r>
          <a:r>
            <a:rPr lang="en-US" sz="1050" kern="1200" err="1"/>
            <a:t>đi</a:t>
          </a:r>
          <a:r>
            <a:rPr lang="en-US" sz="1050" kern="1200"/>
            <a:t> qua </a:t>
          </a:r>
          <a:r>
            <a:rPr lang="en-US" sz="1050" kern="1200" err="1"/>
            <a:t>một</a:t>
          </a:r>
          <a:r>
            <a:rPr lang="en-US" sz="1050" kern="1200"/>
            <a:t> </a:t>
          </a:r>
          <a:r>
            <a:rPr lang="en-US" sz="1050" kern="1200" err="1"/>
            <a:t>lần</a:t>
          </a:r>
          <a:r>
            <a:rPr lang="en-US" sz="1050" kern="1200"/>
            <a:t>. </a:t>
          </a:r>
          <a:r>
            <a:rPr lang="en-US" sz="1050" kern="1200" err="1"/>
            <a:t>Lựa</a:t>
          </a:r>
          <a:r>
            <a:rPr lang="en-US" sz="1050" kern="1200"/>
            <a:t> </a:t>
          </a:r>
          <a:r>
            <a:rPr lang="en-US" sz="1050" kern="1200" err="1"/>
            <a:t>chọn</a:t>
          </a:r>
          <a:r>
            <a:rPr lang="en-US" sz="1050" kern="1200"/>
            <a:t> 100 epoch </a:t>
          </a:r>
          <a:r>
            <a:rPr lang="en-US" sz="1050" kern="1200" err="1"/>
            <a:t>đảm</a:t>
          </a:r>
          <a:r>
            <a:rPr lang="en-US" sz="1050" kern="1200"/>
            <a:t> </a:t>
          </a:r>
          <a:r>
            <a:rPr lang="en-US" sz="1050" kern="1200" err="1"/>
            <a:t>bảo</a:t>
          </a:r>
          <a:r>
            <a:rPr lang="en-US" sz="1050" kern="1200"/>
            <a:t> </a:t>
          </a:r>
          <a:r>
            <a:rPr lang="en-US" sz="1050" kern="1200" err="1"/>
            <a:t>mô</a:t>
          </a:r>
          <a:r>
            <a:rPr lang="en-US" sz="1050" kern="1200"/>
            <a:t> </a:t>
          </a:r>
          <a:r>
            <a:rPr lang="en-US" sz="1050" kern="1200" err="1"/>
            <a:t>hình</a:t>
          </a:r>
          <a:r>
            <a:rPr lang="en-US" sz="1050" kern="1200"/>
            <a:t> </a:t>
          </a:r>
          <a:r>
            <a:rPr lang="en-US" sz="1050" kern="1200" err="1"/>
            <a:t>có</a:t>
          </a:r>
          <a:r>
            <a:rPr lang="en-US" sz="1050" kern="1200"/>
            <a:t> </a:t>
          </a:r>
          <a:r>
            <a:rPr lang="en-US" sz="1050" kern="1200" err="1"/>
            <a:t>đủ</a:t>
          </a:r>
          <a:r>
            <a:rPr lang="en-US" sz="1050" kern="1200"/>
            <a:t> </a:t>
          </a:r>
          <a:r>
            <a:rPr lang="en-US" sz="1050" kern="1200" err="1"/>
            <a:t>thời</a:t>
          </a:r>
          <a:r>
            <a:rPr lang="en-US" sz="1050" kern="1200"/>
            <a:t> </a:t>
          </a:r>
          <a:r>
            <a:rPr lang="en-US" sz="1050" kern="1200" err="1"/>
            <a:t>gian</a:t>
          </a:r>
          <a:r>
            <a:rPr lang="en-US" sz="1050" kern="1200"/>
            <a:t> </a:t>
          </a:r>
          <a:r>
            <a:rPr lang="en-US" sz="1050" kern="1200" err="1"/>
            <a:t>để</a:t>
          </a:r>
          <a:r>
            <a:rPr lang="en-US" sz="1050" kern="1200"/>
            <a:t> </a:t>
          </a:r>
          <a:r>
            <a:rPr lang="en-US" sz="1050" kern="1200" err="1"/>
            <a:t>hội</a:t>
          </a:r>
          <a:r>
            <a:rPr lang="en-US" sz="1050" kern="1200"/>
            <a:t> </a:t>
          </a:r>
          <a:r>
            <a:rPr lang="en-US" sz="1050" kern="1200" err="1"/>
            <a:t>tụ</a:t>
          </a:r>
          <a:r>
            <a:rPr lang="en-US" sz="1050" kern="1200"/>
            <a:t>.</a:t>
          </a:r>
        </a:p>
      </dsp:txBody>
      <dsp:txXfrm>
        <a:off x="1173056" y="1517777"/>
        <a:ext cx="2167527" cy="1300516"/>
      </dsp:txXfrm>
    </dsp:sp>
    <dsp:sp modelId="{E11D45B4-C6FF-4D5C-A9AA-66CDD9D44251}">
      <dsp:nvSpPr>
        <dsp:cNvPr id="0" name=""/>
        <dsp:cNvSpPr/>
      </dsp:nvSpPr>
      <dsp:spPr>
        <a:xfrm>
          <a:off x="3557337" y="1517777"/>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err="1"/>
            <a:t>imgsz</a:t>
          </a:r>
          <a:r>
            <a:rPr lang="en-US" sz="1050" kern="1200"/>
            <a:t>=1024: </a:t>
          </a:r>
          <a:r>
            <a:rPr lang="en-US" sz="1050" kern="1200" err="1"/>
            <a:t>Thiết</a:t>
          </a:r>
          <a:r>
            <a:rPr lang="en-US" sz="1050" kern="1200"/>
            <a:t> </a:t>
          </a:r>
          <a:r>
            <a:rPr lang="en-US" sz="1050" kern="1200" err="1"/>
            <a:t>lập</a:t>
          </a:r>
          <a:r>
            <a:rPr lang="en-US" sz="1050" kern="1200"/>
            <a:t> </a:t>
          </a:r>
          <a:r>
            <a:rPr lang="en-US" sz="1050" kern="1200" err="1"/>
            <a:t>kích</a:t>
          </a:r>
          <a:r>
            <a:rPr lang="en-US" sz="1050" kern="1200"/>
            <a:t> </a:t>
          </a:r>
          <a:r>
            <a:rPr lang="en-US" sz="1050" kern="1200" err="1"/>
            <a:t>thước</a:t>
          </a:r>
          <a:r>
            <a:rPr lang="en-US" sz="1050" kern="1200"/>
            <a:t> </a:t>
          </a:r>
          <a:r>
            <a:rPr lang="en-US" sz="1050" kern="1200" err="1"/>
            <a:t>đầu</a:t>
          </a:r>
          <a:r>
            <a:rPr lang="en-US" sz="1050" kern="1200"/>
            <a:t> </a:t>
          </a:r>
          <a:r>
            <a:rPr lang="en-US" sz="1050" kern="1200" err="1"/>
            <a:t>vào</a:t>
          </a:r>
          <a:r>
            <a:rPr lang="en-US" sz="1050" kern="1200"/>
            <a:t> </a:t>
          </a:r>
          <a:r>
            <a:rPr lang="en-US" sz="1050" kern="1200" err="1"/>
            <a:t>của</a:t>
          </a:r>
          <a:r>
            <a:rPr lang="en-US" sz="1050" kern="1200"/>
            <a:t> </a:t>
          </a:r>
          <a:r>
            <a:rPr lang="en-US" sz="1050" kern="1200" err="1"/>
            <a:t>hình</a:t>
          </a:r>
          <a:r>
            <a:rPr lang="en-US" sz="1050" kern="1200"/>
            <a:t> </a:t>
          </a:r>
          <a:r>
            <a:rPr lang="en-US" sz="1050" kern="1200" err="1"/>
            <a:t>ảnh</a:t>
          </a:r>
          <a:r>
            <a:rPr lang="en-US" sz="1050" kern="1200"/>
            <a:t> </a:t>
          </a:r>
          <a:r>
            <a:rPr lang="en-US" sz="1050" kern="1200" err="1"/>
            <a:t>cho</a:t>
          </a:r>
          <a:r>
            <a:rPr lang="en-US" sz="1050" kern="1200"/>
            <a:t> </a:t>
          </a:r>
          <a:r>
            <a:rPr lang="en-US" sz="1050" kern="1200" err="1"/>
            <a:t>mạng</a:t>
          </a:r>
          <a:r>
            <a:rPr lang="en-US" sz="1050" kern="1200"/>
            <a:t> </a:t>
          </a:r>
          <a:r>
            <a:rPr lang="en-US" sz="1050" kern="1200" err="1"/>
            <a:t>nơ-ron</a:t>
          </a:r>
          <a:r>
            <a:rPr lang="en-US" sz="1050" kern="1200"/>
            <a:t> </a:t>
          </a:r>
          <a:r>
            <a:rPr lang="en-US" sz="1050" kern="1200" err="1"/>
            <a:t>là</a:t>
          </a:r>
          <a:r>
            <a:rPr lang="en-US" sz="1050" kern="1200"/>
            <a:t> 1024x1024 pixel [9]. </a:t>
          </a:r>
          <a:r>
            <a:rPr lang="en-US" sz="1050" kern="1200" err="1"/>
            <a:t>Kích</a:t>
          </a:r>
          <a:r>
            <a:rPr lang="en-US" sz="1050" kern="1200"/>
            <a:t> </a:t>
          </a:r>
          <a:r>
            <a:rPr lang="en-US" sz="1050" kern="1200" err="1"/>
            <a:t>thước</a:t>
          </a:r>
          <a:r>
            <a:rPr lang="en-US" sz="1050" kern="1200"/>
            <a:t> </a:t>
          </a:r>
          <a:r>
            <a:rPr lang="en-US" sz="1050" kern="1200" err="1"/>
            <a:t>đầu</a:t>
          </a:r>
          <a:r>
            <a:rPr lang="en-US" sz="1050" kern="1200"/>
            <a:t> </a:t>
          </a:r>
          <a:r>
            <a:rPr lang="en-US" sz="1050" kern="1200" err="1"/>
            <a:t>vào</a:t>
          </a:r>
          <a:r>
            <a:rPr lang="en-US" sz="1050" kern="1200"/>
            <a:t> </a:t>
          </a:r>
          <a:r>
            <a:rPr lang="en-US" sz="1050" kern="1200" err="1"/>
            <a:t>lớn</a:t>
          </a:r>
          <a:r>
            <a:rPr lang="en-US" sz="1050" kern="1200"/>
            <a:t> </a:t>
          </a:r>
          <a:r>
            <a:rPr lang="en-US" sz="1050" kern="1200" err="1"/>
            <a:t>hơn</a:t>
          </a:r>
          <a:r>
            <a:rPr lang="en-US" sz="1050" kern="1200"/>
            <a:t> </a:t>
          </a:r>
          <a:r>
            <a:rPr lang="en-US" sz="1050" kern="1200" err="1"/>
            <a:t>thường</a:t>
          </a:r>
          <a:r>
            <a:rPr lang="en-US" sz="1050" kern="1200"/>
            <a:t> </a:t>
          </a:r>
          <a:r>
            <a:rPr lang="en-US" sz="1050" kern="1200" err="1"/>
            <a:t>giúp</a:t>
          </a:r>
          <a:r>
            <a:rPr lang="en-US" sz="1050" kern="1200"/>
            <a:t> </a:t>
          </a:r>
          <a:r>
            <a:rPr lang="en-US" sz="1050" kern="1200" err="1"/>
            <a:t>mô</a:t>
          </a:r>
          <a:r>
            <a:rPr lang="en-US" sz="1050" kern="1200"/>
            <a:t> </a:t>
          </a:r>
          <a:r>
            <a:rPr lang="en-US" sz="1050" kern="1200" err="1"/>
            <a:t>hình</a:t>
          </a:r>
          <a:r>
            <a:rPr lang="en-US" sz="1050" kern="1200"/>
            <a:t> </a:t>
          </a:r>
          <a:r>
            <a:rPr lang="en-US" sz="1050" kern="1200" err="1"/>
            <a:t>nhìn</a:t>
          </a:r>
          <a:r>
            <a:rPr lang="en-US" sz="1050" kern="1200"/>
            <a:t> </a:t>
          </a:r>
          <a:r>
            <a:rPr lang="en-US" sz="1050" kern="1200" err="1"/>
            <a:t>thấy</a:t>
          </a:r>
          <a:r>
            <a:rPr lang="en-US" sz="1050" kern="1200"/>
            <a:t> </a:t>
          </a:r>
          <a:r>
            <a:rPr lang="en-US" sz="1050" kern="1200" err="1"/>
            <a:t>nhiều</a:t>
          </a:r>
          <a:r>
            <a:rPr lang="en-US" sz="1050" kern="1200"/>
            <a:t> chi </a:t>
          </a:r>
          <a:r>
            <a:rPr lang="en-US" sz="1050" kern="1200" err="1"/>
            <a:t>tiết</a:t>
          </a:r>
          <a:r>
            <a:rPr lang="en-US" sz="1050" kern="1200"/>
            <a:t> </a:t>
          </a:r>
          <a:r>
            <a:rPr lang="en-US" sz="1050" kern="1200" err="1"/>
            <a:t>hơn</a:t>
          </a:r>
          <a:r>
            <a:rPr lang="en-US" sz="1050" kern="1200"/>
            <a:t>, </a:t>
          </a:r>
          <a:r>
            <a:rPr lang="en-US" sz="1050" kern="1200" err="1"/>
            <a:t>đặc</a:t>
          </a:r>
          <a:r>
            <a:rPr lang="en-US" sz="1050" kern="1200"/>
            <a:t> </a:t>
          </a:r>
          <a:r>
            <a:rPr lang="en-US" sz="1050" kern="1200" err="1"/>
            <a:t>biệt</a:t>
          </a:r>
          <a:r>
            <a:rPr lang="en-US" sz="1050" kern="1200"/>
            <a:t> </a:t>
          </a:r>
          <a:r>
            <a:rPr lang="en-US" sz="1050" kern="1200" err="1"/>
            <a:t>quan</a:t>
          </a:r>
          <a:r>
            <a:rPr lang="en-US" sz="1050" kern="1200"/>
            <a:t> </a:t>
          </a:r>
          <a:r>
            <a:rPr lang="en-US" sz="1050" kern="1200" err="1"/>
            <a:t>trọng</a:t>
          </a:r>
          <a:r>
            <a:rPr lang="en-US" sz="1050" kern="1200"/>
            <a:t> </a:t>
          </a:r>
          <a:r>
            <a:rPr lang="en-US" sz="1050" kern="1200" err="1"/>
            <a:t>cho</a:t>
          </a:r>
          <a:r>
            <a:rPr lang="en-US" sz="1050" kern="1200"/>
            <a:t> </a:t>
          </a:r>
          <a:r>
            <a:rPr lang="en-US" sz="1050" kern="1200" err="1"/>
            <a:t>việc</a:t>
          </a:r>
          <a:r>
            <a:rPr lang="en-US" sz="1050" kern="1200"/>
            <a:t> </a:t>
          </a:r>
          <a:r>
            <a:rPr lang="en-US" sz="1050" kern="1200" err="1"/>
            <a:t>phát</a:t>
          </a:r>
          <a:r>
            <a:rPr lang="en-US" sz="1050" kern="1200"/>
            <a:t> </a:t>
          </a:r>
          <a:r>
            <a:rPr lang="en-US" sz="1050" kern="1200" err="1"/>
            <a:t>hiện</a:t>
          </a:r>
          <a:r>
            <a:rPr lang="en-US" sz="1050" kern="1200"/>
            <a:t> </a:t>
          </a:r>
          <a:r>
            <a:rPr lang="en-US" sz="1050" kern="1200" err="1"/>
            <a:t>các</a:t>
          </a:r>
          <a:r>
            <a:rPr lang="en-US" sz="1050" kern="1200"/>
            <a:t> </a:t>
          </a:r>
          <a:r>
            <a:rPr lang="en-US" sz="1050" kern="1200" err="1"/>
            <a:t>đối</a:t>
          </a:r>
          <a:r>
            <a:rPr lang="en-US" sz="1050" kern="1200"/>
            <a:t> </a:t>
          </a:r>
          <a:r>
            <a:rPr lang="en-US" sz="1050" kern="1200" err="1"/>
            <a:t>tượng</a:t>
          </a:r>
          <a:r>
            <a:rPr lang="en-US" sz="1050" kern="1200"/>
            <a:t> </a:t>
          </a:r>
          <a:r>
            <a:rPr lang="en-US" sz="1050" kern="1200" err="1"/>
            <a:t>nhỏ</a:t>
          </a:r>
          <a:r>
            <a:rPr lang="en-US" sz="1050" kern="1200"/>
            <a:t> </a:t>
          </a:r>
          <a:r>
            <a:rPr lang="en-US" sz="1050" kern="1200" err="1"/>
            <a:t>như</a:t>
          </a:r>
          <a:r>
            <a:rPr lang="en-US" sz="1050" kern="1200"/>
            <a:t> </a:t>
          </a:r>
          <a:r>
            <a:rPr lang="en-US" sz="1050" kern="1200" err="1"/>
            <a:t>các</a:t>
          </a:r>
          <a:r>
            <a:rPr lang="en-US" sz="1050" kern="1200"/>
            <a:t> </a:t>
          </a:r>
          <a:r>
            <a:rPr lang="en-US" sz="1050" kern="1200" err="1"/>
            <a:t>vết</a:t>
          </a:r>
          <a:r>
            <a:rPr lang="en-US" sz="1050" kern="1200"/>
            <a:t> </a:t>
          </a:r>
          <a:r>
            <a:rPr lang="en-US" sz="1050" kern="1200" err="1"/>
            <a:t>lỗi</a:t>
          </a:r>
          <a:r>
            <a:rPr lang="en-US" sz="1050" kern="1200"/>
            <a:t> li </a:t>
          </a:r>
          <a:r>
            <a:rPr lang="en-US" sz="1050" kern="1200" err="1"/>
            <a:t>ti</a:t>
          </a:r>
          <a:r>
            <a:rPr lang="en-US" sz="1050" kern="1200"/>
            <a:t> </a:t>
          </a:r>
          <a:r>
            <a:rPr lang="en-US" sz="1050" kern="1200" err="1"/>
            <a:t>trên</a:t>
          </a:r>
          <a:r>
            <a:rPr lang="en-US" sz="1050" kern="1200"/>
            <a:t> </a:t>
          </a:r>
          <a:r>
            <a:rPr lang="en-US" sz="1050" kern="1200" err="1"/>
            <a:t>bề</a:t>
          </a:r>
          <a:r>
            <a:rPr lang="en-US" sz="1050" kern="1200"/>
            <a:t> </a:t>
          </a:r>
          <a:r>
            <a:rPr lang="en-US" sz="1050" kern="1200" err="1"/>
            <a:t>mặt</a:t>
          </a:r>
          <a:r>
            <a:rPr lang="en-US" sz="1050" kern="1200"/>
            <a:t> container.</a:t>
          </a:r>
        </a:p>
      </dsp:txBody>
      <dsp:txXfrm>
        <a:off x="3557337" y="1517777"/>
        <a:ext cx="2167527" cy="1300516"/>
      </dsp:txXfrm>
    </dsp:sp>
    <dsp:sp modelId="{E44BCBF6-F180-4DD5-A5CD-EFF38BAF53AC}">
      <dsp:nvSpPr>
        <dsp:cNvPr id="0" name=""/>
        <dsp:cNvSpPr/>
      </dsp:nvSpPr>
      <dsp:spPr>
        <a:xfrm>
          <a:off x="5941617" y="1517777"/>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a:t>batch=16: </a:t>
          </a:r>
          <a:r>
            <a:rPr lang="en-US" sz="1050" kern="1200" err="1"/>
            <a:t>Xác</a:t>
          </a:r>
          <a:r>
            <a:rPr lang="en-US" sz="1050" kern="1200"/>
            <a:t> </a:t>
          </a:r>
          <a:r>
            <a:rPr lang="en-US" sz="1050" kern="1200" err="1"/>
            <a:t>định</a:t>
          </a:r>
          <a:r>
            <a:rPr lang="en-US" sz="1050" kern="1200"/>
            <a:t> </a:t>
          </a:r>
          <a:r>
            <a:rPr lang="en-US" sz="1050" kern="1200" err="1"/>
            <a:t>kích</a:t>
          </a:r>
          <a:r>
            <a:rPr lang="en-US" sz="1050" kern="1200"/>
            <a:t> </a:t>
          </a:r>
          <a:r>
            <a:rPr lang="en-US" sz="1050" kern="1200" err="1"/>
            <a:t>thước</a:t>
          </a:r>
          <a:r>
            <a:rPr lang="en-US" sz="1050" kern="1200"/>
            <a:t> </a:t>
          </a:r>
          <a:r>
            <a:rPr lang="en-US" sz="1050" kern="1200" err="1"/>
            <a:t>lô</a:t>
          </a:r>
          <a:r>
            <a:rPr lang="en-US" sz="1050" kern="1200"/>
            <a:t> (batch size) </a:t>
          </a:r>
          <a:r>
            <a:rPr lang="en-US" sz="1050" kern="1200" err="1"/>
            <a:t>là</a:t>
          </a:r>
          <a:r>
            <a:rPr lang="en-US" sz="1050" kern="1200"/>
            <a:t> 16. </a:t>
          </a:r>
          <a:r>
            <a:rPr lang="en-US" sz="1050" kern="1200" err="1"/>
            <a:t>Mỗi</a:t>
          </a:r>
          <a:r>
            <a:rPr lang="en-US" sz="1050" kern="1200"/>
            <a:t> </a:t>
          </a:r>
          <a:r>
            <a:rPr lang="en-US" sz="1050" kern="1200" err="1"/>
            <a:t>lần</a:t>
          </a:r>
          <a:r>
            <a:rPr lang="en-US" sz="1050" kern="1200"/>
            <a:t> </a:t>
          </a:r>
          <a:r>
            <a:rPr lang="en-US" sz="1050" kern="1200" err="1"/>
            <a:t>cập</a:t>
          </a:r>
          <a:r>
            <a:rPr lang="en-US" sz="1050" kern="1200"/>
            <a:t> </a:t>
          </a:r>
          <a:r>
            <a:rPr lang="en-US" sz="1050" kern="1200" err="1"/>
            <a:t>nhật</a:t>
          </a:r>
          <a:r>
            <a:rPr lang="en-US" sz="1050" kern="1200"/>
            <a:t> </a:t>
          </a:r>
          <a:r>
            <a:rPr lang="en-US" sz="1050" kern="1200" err="1"/>
            <a:t>trọng</a:t>
          </a:r>
          <a:r>
            <a:rPr lang="en-US" sz="1050" kern="1200"/>
            <a:t> </a:t>
          </a:r>
          <a:r>
            <a:rPr lang="en-US" sz="1050" kern="1200" err="1"/>
            <a:t>số</a:t>
          </a:r>
          <a:r>
            <a:rPr lang="en-US" sz="1050" kern="1200"/>
            <a:t> </a:t>
          </a:r>
          <a:r>
            <a:rPr lang="en-US" sz="1050" kern="1200" err="1"/>
            <a:t>của</a:t>
          </a:r>
          <a:r>
            <a:rPr lang="en-US" sz="1050" kern="1200"/>
            <a:t> </a:t>
          </a:r>
          <a:r>
            <a:rPr lang="en-US" sz="1050" kern="1200" err="1"/>
            <a:t>mô</a:t>
          </a:r>
          <a:r>
            <a:rPr lang="en-US" sz="1050" kern="1200"/>
            <a:t> </a:t>
          </a:r>
          <a:r>
            <a:rPr lang="en-US" sz="1050" kern="1200" err="1"/>
            <a:t>hình</a:t>
          </a:r>
          <a:r>
            <a:rPr lang="en-US" sz="1050" kern="1200"/>
            <a:t> </a:t>
          </a:r>
          <a:r>
            <a:rPr lang="en-US" sz="1050" kern="1200" err="1"/>
            <a:t>sẽ</a:t>
          </a:r>
          <a:r>
            <a:rPr lang="en-US" sz="1050" kern="1200"/>
            <a:t> </a:t>
          </a:r>
          <a:r>
            <a:rPr lang="en-US" sz="1050" kern="1200" err="1"/>
            <a:t>dựa</a:t>
          </a:r>
          <a:r>
            <a:rPr lang="en-US" sz="1050" kern="1200"/>
            <a:t> </a:t>
          </a:r>
          <a:r>
            <a:rPr lang="en-US" sz="1050" kern="1200" err="1"/>
            <a:t>trên</a:t>
          </a:r>
          <a:r>
            <a:rPr lang="en-US" sz="1050" kern="1200"/>
            <a:t> gradient </a:t>
          </a:r>
          <a:r>
            <a:rPr lang="en-US" sz="1050" kern="1200" err="1"/>
            <a:t>được</a:t>
          </a:r>
          <a:r>
            <a:rPr lang="en-US" sz="1050" kern="1200"/>
            <a:t> </a:t>
          </a:r>
          <a:r>
            <a:rPr lang="en-US" sz="1050" kern="1200" err="1"/>
            <a:t>tính</a:t>
          </a:r>
          <a:r>
            <a:rPr lang="en-US" sz="1050" kern="1200"/>
            <a:t> </a:t>
          </a:r>
          <a:r>
            <a:rPr lang="en-US" sz="1050" kern="1200" err="1"/>
            <a:t>toán</a:t>
          </a:r>
          <a:r>
            <a:rPr lang="en-US" sz="1050" kern="1200"/>
            <a:t> </a:t>
          </a:r>
          <a:r>
            <a:rPr lang="en-US" sz="1050" kern="1200" err="1"/>
            <a:t>từ</a:t>
          </a:r>
          <a:r>
            <a:rPr lang="en-US" sz="1050" kern="1200"/>
            <a:t> 16 </a:t>
          </a:r>
          <a:r>
            <a:rPr lang="en-US" sz="1050" kern="1200" err="1"/>
            <a:t>hình</a:t>
          </a:r>
          <a:r>
            <a:rPr lang="en-US" sz="1050" kern="1200"/>
            <a:t> </a:t>
          </a:r>
          <a:r>
            <a:rPr lang="en-US" sz="1050" kern="1200" err="1"/>
            <a:t>ảnh</a:t>
          </a:r>
          <a:r>
            <a:rPr lang="en-US" sz="1050" kern="1200"/>
            <a:t> </a:t>
          </a:r>
          <a:r>
            <a:rPr lang="en-US" sz="1050" kern="1200" err="1"/>
            <a:t>cùng</a:t>
          </a:r>
          <a:r>
            <a:rPr lang="en-US" sz="1050" kern="1200"/>
            <a:t> </a:t>
          </a:r>
          <a:r>
            <a:rPr lang="en-US" sz="1050" kern="1200" err="1"/>
            <a:t>một</a:t>
          </a:r>
          <a:r>
            <a:rPr lang="en-US" sz="1050" kern="1200"/>
            <a:t> </a:t>
          </a:r>
          <a:r>
            <a:rPr lang="en-US" sz="1050" kern="1200" err="1"/>
            <a:t>lúc</a:t>
          </a:r>
          <a:r>
            <a:rPr lang="en-US" sz="1050" kern="1200"/>
            <a:t>. </a:t>
          </a:r>
          <a:r>
            <a:rPr lang="en-US" sz="1050" kern="1200" err="1"/>
            <a:t>Kích</a:t>
          </a:r>
          <a:r>
            <a:rPr lang="en-US" sz="1050" kern="1200"/>
            <a:t> </a:t>
          </a:r>
          <a:r>
            <a:rPr lang="en-US" sz="1050" kern="1200" err="1"/>
            <a:t>thước</a:t>
          </a:r>
          <a:r>
            <a:rPr lang="en-US" sz="1050" kern="1200"/>
            <a:t> </a:t>
          </a:r>
          <a:r>
            <a:rPr lang="en-US" sz="1050" kern="1200" err="1"/>
            <a:t>lô</a:t>
          </a:r>
          <a:r>
            <a:rPr lang="en-US" sz="1050" kern="1200"/>
            <a:t> </a:t>
          </a:r>
          <a:r>
            <a:rPr lang="en-US" sz="1050" kern="1200" err="1"/>
            <a:t>vừa</a:t>
          </a:r>
          <a:r>
            <a:rPr lang="en-US" sz="1050" kern="1200"/>
            <a:t> </a:t>
          </a:r>
          <a:r>
            <a:rPr lang="en-US" sz="1050" kern="1200" err="1"/>
            <a:t>phải</a:t>
          </a:r>
          <a:r>
            <a:rPr lang="en-US" sz="1050" kern="1200"/>
            <a:t> </a:t>
          </a:r>
          <a:r>
            <a:rPr lang="en-US" sz="1050" kern="1200" err="1"/>
            <a:t>giúp</a:t>
          </a:r>
          <a:r>
            <a:rPr lang="en-US" sz="1050" kern="1200"/>
            <a:t> </a:t>
          </a:r>
          <a:r>
            <a:rPr lang="en-US" sz="1050" kern="1200" err="1"/>
            <a:t>cân</a:t>
          </a:r>
          <a:r>
            <a:rPr lang="en-US" sz="1050" kern="1200"/>
            <a:t> </a:t>
          </a:r>
          <a:r>
            <a:rPr lang="en-US" sz="1050" kern="1200" err="1"/>
            <a:t>bằng</a:t>
          </a:r>
          <a:r>
            <a:rPr lang="en-US" sz="1050" kern="1200"/>
            <a:t> </a:t>
          </a:r>
          <a:r>
            <a:rPr lang="en-US" sz="1050" kern="1200" err="1"/>
            <a:t>giữa</a:t>
          </a:r>
          <a:r>
            <a:rPr lang="en-US" sz="1050" kern="1200"/>
            <a:t> </a:t>
          </a:r>
          <a:r>
            <a:rPr lang="en-US" sz="1050" kern="1200" err="1"/>
            <a:t>tốc</a:t>
          </a:r>
          <a:r>
            <a:rPr lang="en-US" sz="1050" kern="1200"/>
            <a:t> </a:t>
          </a:r>
          <a:r>
            <a:rPr lang="en-US" sz="1050" kern="1200" err="1"/>
            <a:t>độ</a:t>
          </a:r>
          <a:r>
            <a:rPr lang="en-US" sz="1050" kern="1200"/>
            <a:t> </a:t>
          </a:r>
          <a:r>
            <a:rPr lang="en-US" sz="1050" kern="1200" err="1"/>
            <a:t>huấn</a:t>
          </a:r>
          <a:r>
            <a:rPr lang="en-US" sz="1050" kern="1200"/>
            <a:t> </a:t>
          </a:r>
          <a:r>
            <a:rPr lang="en-US" sz="1050" kern="1200" err="1"/>
            <a:t>luyện</a:t>
          </a:r>
          <a:r>
            <a:rPr lang="en-US" sz="1050" kern="1200"/>
            <a:t> </a:t>
          </a:r>
          <a:r>
            <a:rPr lang="en-US" sz="1050" kern="1200" err="1"/>
            <a:t>và</a:t>
          </a:r>
          <a:r>
            <a:rPr lang="en-US" sz="1050" kern="1200"/>
            <a:t> </a:t>
          </a:r>
          <a:r>
            <a:rPr lang="en-US" sz="1050" kern="1200" err="1"/>
            <a:t>khả</a:t>
          </a:r>
          <a:r>
            <a:rPr lang="en-US" sz="1050" kern="1200"/>
            <a:t> </a:t>
          </a:r>
          <a:r>
            <a:rPr lang="en-US" sz="1050" kern="1200" err="1"/>
            <a:t>năng</a:t>
          </a:r>
          <a:r>
            <a:rPr lang="en-US" sz="1050" kern="1200"/>
            <a:t> </a:t>
          </a:r>
          <a:r>
            <a:rPr lang="en-US" sz="1050" kern="1200" err="1"/>
            <a:t>tổng</a:t>
          </a:r>
          <a:r>
            <a:rPr lang="en-US" sz="1050" kern="1200"/>
            <a:t> </a:t>
          </a:r>
          <a:r>
            <a:rPr lang="en-US" sz="1050" kern="1200" err="1"/>
            <a:t>quát</a:t>
          </a:r>
          <a:r>
            <a:rPr lang="en-US" sz="1050" kern="1200"/>
            <a:t> </a:t>
          </a:r>
          <a:r>
            <a:rPr lang="en-US" sz="1050" kern="1200" err="1"/>
            <a:t>hóa</a:t>
          </a:r>
          <a:r>
            <a:rPr lang="en-US" sz="1050" kern="1200"/>
            <a:t>.</a:t>
          </a:r>
        </a:p>
      </dsp:txBody>
      <dsp:txXfrm>
        <a:off x="5941617" y="1517777"/>
        <a:ext cx="2167527" cy="1300516"/>
      </dsp:txXfrm>
    </dsp:sp>
    <dsp:sp modelId="{C8D0513C-658D-4FA4-A1C2-4679A2A6CCC2}">
      <dsp:nvSpPr>
        <dsp:cNvPr id="0" name=""/>
        <dsp:cNvSpPr/>
      </dsp:nvSpPr>
      <dsp:spPr>
        <a:xfrm>
          <a:off x="8325898" y="1517777"/>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a:t>lr0=0.002: </a:t>
          </a:r>
          <a:r>
            <a:rPr lang="en-US" sz="1050" kern="1200" err="1"/>
            <a:t>Thiết</a:t>
          </a:r>
          <a:r>
            <a:rPr lang="en-US" sz="1050" kern="1200"/>
            <a:t> </a:t>
          </a:r>
          <a:r>
            <a:rPr lang="en-US" sz="1050" kern="1200" err="1"/>
            <a:t>lập</a:t>
          </a:r>
          <a:r>
            <a:rPr lang="en-US" sz="1050" kern="1200"/>
            <a:t> </a:t>
          </a:r>
          <a:r>
            <a:rPr lang="en-US" sz="1050" kern="1200" err="1"/>
            <a:t>tốc</a:t>
          </a:r>
          <a:r>
            <a:rPr lang="en-US" sz="1050" kern="1200"/>
            <a:t> </a:t>
          </a:r>
          <a:r>
            <a:rPr lang="en-US" sz="1050" kern="1200" err="1"/>
            <a:t>độ</a:t>
          </a:r>
          <a:r>
            <a:rPr lang="en-US" sz="1050" kern="1200"/>
            <a:t> </a:t>
          </a:r>
          <a:r>
            <a:rPr lang="en-US" sz="1050" kern="1200" err="1"/>
            <a:t>học</a:t>
          </a:r>
          <a:r>
            <a:rPr lang="en-US" sz="1050" kern="1200"/>
            <a:t> ban </a:t>
          </a:r>
          <a:r>
            <a:rPr lang="en-US" sz="1050" kern="1200" err="1"/>
            <a:t>đầu</a:t>
          </a:r>
          <a:r>
            <a:rPr lang="en-US" sz="1050" kern="1200"/>
            <a:t> (initial learning rate) </a:t>
          </a:r>
          <a:r>
            <a:rPr lang="en-US" sz="1050" kern="1200" err="1"/>
            <a:t>là</a:t>
          </a:r>
          <a:r>
            <a:rPr lang="en-US" sz="1050" kern="1200"/>
            <a:t> 0.002. </a:t>
          </a:r>
          <a:r>
            <a:rPr lang="en-US" sz="1050" kern="1200" err="1"/>
            <a:t>Một</a:t>
          </a:r>
          <a:r>
            <a:rPr lang="en-US" sz="1050" kern="1200"/>
            <a:t> </a:t>
          </a:r>
          <a:r>
            <a:rPr lang="en-US" sz="1050" kern="1200" err="1"/>
            <a:t>tốc</a:t>
          </a:r>
          <a:r>
            <a:rPr lang="en-US" sz="1050" kern="1200"/>
            <a:t> </a:t>
          </a:r>
          <a:r>
            <a:rPr lang="en-US" sz="1050" kern="1200" err="1"/>
            <a:t>độ</a:t>
          </a:r>
          <a:r>
            <a:rPr lang="en-US" sz="1050" kern="1200"/>
            <a:t> </a:t>
          </a:r>
          <a:r>
            <a:rPr lang="en-US" sz="1050" kern="1200" err="1"/>
            <a:t>học</a:t>
          </a:r>
          <a:r>
            <a:rPr lang="en-US" sz="1050" kern="1200"/>
            <a:t> </a:t>
          </a:r>
          <a:r>
            <a:rPr lang="en-US" sz="1050" kern="1200" err="1"/>
            <a:t>được</a:t>
          </a:r>
          <a:r>
            <a:rPr lang="en-US" sz="1050" kern="1200"/>
            <a:t> </a:t>
          </a:r>
          <a:r>
            <a:rPr lang="en-US" sz="1050" kern="1200" err="1"/>
            <a:t>chọn</a:t>
          </a:r>
          <a:r>
            <a:rPr lang="en-US" sz="1050" kern="1200"/>
            <a:t> </a:t>
          </a:r>
          <a:r>
            <a:rPr lang="en-US" sz="1050" kern="1200" err="1"/>
            <a:t>cẩn</a:t>
          </a:r>
          <a:r>
            <a:rPr lang="en-US" sz="1050" kern="1200"/>
            <a:t> </a:t>
          </a:r>
          <a:r>
            <a:rPr lang="en-US" sz="1050" kern="1200" err="1"/>
            <a:t>thận</a:t>
          </a:r>
          <a:r>
            <a:rPr lang="en-US" sz="1050" kern="1200"/>
            <a:t> </a:t>
          </a:r>
          <a:r>
            <a:rPr lang="en-US" sz="1050" kern="1200" err="1"/>
            <a:t>để</a:t>
          </a:r>
          <a:r>
            <a:rPr lang="en-US" sz="1050" kern="1200"/>
            <a:t> </a:t>
          </a:r>
          <a:r>
            <a:rPr lang="en-US" sz="1050" kern="1200" err="1"/>
            <a:t>đảm</a:t>
          </a:r>
          <a:r>
            <a:rPr lang="en-US" sz="1050" kern="1200"/>
            <a:t> </a:t>
          </a:r>
          <a:r>
            <a:rPr lang="en-US" sz="1050" kern="1200" err="1"/>
            <a:t>bảo</a:t>
          </a:r>
          <a:r>
            <a:rPr lang="en-US" sz="1050" kern="1200"/>
            <a:t> </a:t>
          </a:r>
          <a:r>
            <a:rPr lang="en-US" sz="1050" kern="1200" err="1"/>
            <a:t>mô</a:t>
          </a:r>
          <a:r>
            <a:rPr lang="en-US" sz="1050" kern="1200"/>
            <a:t> </a:t>
          </a:r>
          <a:r>
            <a:rPr lang="en-US" sz="1050" kern="1200" err="1"/>
            <a:t>hình</a:t>
          </a:r>
          <a:r>
            <a:rPr lang="en-US" sz="1050" kern="1200"/>
            <a:t> </a:t>
          </a:r>
          <a:r>
            <a:rPr lang="en-US" sz="1050" kern="1200" err="1"/>
            <a:t>hội</a:t>
          </a:r>
          <a:r>
            <a:rPr lang="en-US" sz="1050" kern="1200"/>
            <a:t> </a:t>
          </a:r>
          <a:r>
            <a:rPr lang="en-US" sz="1050" kern="1200" err="1"/>
            <a:t>tụ</a:t>
          </a:r>
          <a:r>
            <a:rPr lang="en-US" sz="1050" kern="1200"/>
            <a:t> </a:t>
          </a:r>
          <a:r>
            <a:rPr lang="en-US" sz="1050" kern="1200" err="1"/>
            <a:t>hiệu</a:t>
          </a:r>
          <a:r>
            <a:rPr lang="en-US" sz="1050" kern="1200"/>
            <a:t> </a:t>
          </a:r>
          <a:r>
            <a:rPr lang="en-US" sz="1050" kern="1200" err="1"/>
            <a:t>quả</a:t>
          </a:r>
          <a:r>
            <a:rPr lang="en-US" sz="1050" kern="1200"/>
            <a:t> </a:t>
          </a:r>
          <a:r>
            <a:rPr lang="en-US" sz="1050" kern="1200" err="1"/>
            <a:t>mà</a:t>
          </a:r>
          <a:r>
            <a:rPr lang="en-US" sz="1050" kern="1200"/>
            <a:t> </a:t>
          </a:r>
          <a:r>
            <a:rPr lang="en-US" sz="1050" kern="1200" err="1"/>
            <a:t>không</a:t>
          </a:r>
          <a:r>
            <a:rPr lang="en-US" sz="1050" kern="1200"/>
            <a:t> </a:t>
          </a:r>
          <a:r>
            <a:rPr lang="en-US" sz="1050" kern="1200" err="1"/>
            <a:t>bị</a:t>
          </a:r>
          <a:r>
            <a:rPr lang="en-US" sz="1050" kern="1200"/>
            <a:t> </a:t>
          </a:r>
          <a:r>
            <a:rPr lang="en-US" sz="1050" kern="1200" err="1"/>
            <a:t>phân</a:t>
          </a:r>
          <a:r>
            <a:rPr lang="en-US" sz="1050" kern="1200"/>
            <a:t> </a:t>
          </a:r>
          <a:r>
            <a:rPr lang="en-US" sz="1050" kern="1200" err="1"/>
            <a:t>kỳ</a:t>
          </a:r>
          <a:r>
            <a:rPr lang="en-US" sz="1050" kern="1200"/>
            <a:t>.</a:t>
          </a:r>
        </a:p>
      </dsp:txBody>
      <dsp:txXfrm>
        <a:off x="8325898" y="1517777"/>
        <a:ext cx="2167527" cy="1300516"/>
      </dsp:txXfrm>
    </dsp:sp>
    <dsp:sp modelId="{DCD5F573-E946-4A7E-8F1E-6410A71CA175}">
      <dsp:nvSpPr>
        <dsp:cNvPr id="0" name=""/>
        <dsp:cNvSpPr/>
      </dsp:nvSpPr>
      <dsp:spPr>
        <a:xfrm>
          <a:off x="1173056" y="3035046"/>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a:t>optimizer=SGD: </a:t>
          </a:r>
          <a:r>
            <a:rPr lang="en-US" sz="1050" kern="1200" err="1"/>
            <a:t>Chỉ</a:t>
          </a:r>
          <a:r>
            <a:rPr lang="en-US" sz="1050" kern="1200"/>
            <a:t> </a:t>
          </a:r>
          <a:r>
            <a:rPr lang="en-US" sz="1050" kern="1200" err="1"/>
            <a:t>định</a:t>
          </a:r>
          <a:r>
            <a:rPr lang="en-US" sz="1050" kern="1200"/>
            <a:t> </a:t>
          </a:r>
          <a:r>
            <a:rPr lang="en-US" sz="1050" kern="1200" err="1"/>
            <a:t>thuật</a:t>
          </a:r>
          <a:r>
            <a:rPr lang="en-US" sz="1050" kern="1200"/>
            <a:t> </a:t>
          </a:r>
          <a:r>
            <a:rPr lang="en-US" sz="1050" kern="1200" err="1"/>
            <a:t>toán</a:t>
          </a:r>
          <a:r>
            <a:rPr lang="en-US" sz="1050" kern="1200"/>
            <a:t> </a:t>
          </a:r>
          <a:r>
            <a:rPr lang="en-US" sz="1050" kern="1200" err="1"/>
            <a:t>tối</a:t>
          </a:r>
          <a:r>
            <a:rPr lang="en-US" sz="1050" kern="1200"/>
            <a:t> </a:t>
          </a:r>
          <a:r>
            <a:rPr lang="en-US" sz="1050" kern="1200" err="1"/>
            <a:t>ưu</a:t>
          </a:r>
          <a:r>
            <a:rPr lang="en-US" sz="1050" kern="1200"/>
            <a:t> </a:t>
          </a:r>
          <a:r>
            <a:rPr lang="en-US" sz="1050" kern="1200" err="1"/>
            <a:t>hóa</a:t>
          </a:r>
          <a:r>
            <a:rPr lang="en-US" sz="1050" kern="1200"/>
            <a:t> </a:t>
          </a:r>
          <a:r>
            <a:rPr lang="en-US" sz="1050" kern="1200" err="1"/>
            <a:t>được</a:t>
          </a:r>
          <a:r>
            <a:rPr lang="en-US" sz="1050" kern="1200"/>
            <a:t> </a:t>
          </a:r>
          <a:r>
            <a:rPr lang="en-US" sz="1050" kern="1200" err="1"/>
            <a:t>sử</a:t>
          </a:r>
          <a:r>
            <a:rPr lang="en-US" sz="1050" kern="1200"/>
            <a:t> </a:t>
          </a:r>
          <a:r>
            <a:rPr lang="en-US" sz="1050" kern="1200" err="1"/>
            <a:t>dụng</a:t>
          </a:r>
          <a:r>
            <a:rPr lang="en-US" sz="1050" kern="1200"/>
            <a:t> </a:t>
          </a:r>
          <a:r>
            <a:rPr lang="en-US" sz="1050" kern="1200" err="1"/>
            <a:t>là</a:t>
          </a:r>
          <a:r>
            <a:rPr lang="en-US" sz="1050" kern="1200"/>
            <a:t> Stochastic Gradient Descent (SGD) . SGD </a:t>
          </a:r>
          <a:r>
            <a:rPr lang="en-US" sz="1050" kern="1200" err="1"/>
            <a:t>là</a:t>
          </a:r>
          <a:r>
            <a:rPr lang="en-US" sz="1050" kern="1200"/>
            <a:t> </a:t>
          </a:r>
          <a:r>
            <a:rPr lang="en-US" sz="1050" kern="1200" err="1"/>
            <a:t>một</a:t>
          </a:r>
          <a:r>
            <a:rPr lang="en-US" sz="1050" kern="1200"/>
            <a:t> </a:t>
          </a:r>
          <a:r>
            <a:rPr lang="en-US" sz="1050" kern="1200" err="1"/>
            <a:t>thuật</a:t>
          </a:r>
          <a:r>
            <a:rPr lang="en-US" sz="1050" kern="1200"/>
            <a:t> </a:t>
          </a:r>
          <a:r>
            <a:rPr lang="en-US" sz="1050" kern="1200" err="1"/>
            <a:t>toán</a:t>
          </a:r>
          <a:r>
            <a:rPr lang="en-US" sz="1050" kern="1200"/>
            <a:t> </a:t>
          </a:r>
          <a:r>
            <a:rPr lang="en-US" sz="1050" kern="1200" err="1"/>
            <a:t>phổ</a:t>
          </a:r>
          <a:r>
            <a:rPr lang="en-US" sz="1050" kern="1200"/>
            <a:t> </a:t>
          </a:r>
          <a:r>
            <a:rPr lang="en-US" sz="1050" kern="1200" err="1"/>
            <a:t>biến</a:t>
          </a:r>
          <a:r>
            <a:rPr lang="en-US" sz="1050" kern="1200"/>
            <a:t> </a:t>
          </a:r>
          <a:r>
            <a:rPr lang="en-US" sz="1050" kern="1200" err="1"/>
            <a:t>và</a:t>
          </a:r>
          <a:r>
            <a:rPr lang="en-US" sz="1050" kern="1200"/>
            <a:t> </a:t>
          </a:r>
          <a:r>
            <a:rPr lang="en-US" sz="1050" kern="1200" err="1"/>
            <a:t>hiệu</a:t>
          </a:r>
          <a:r>
            <a:rPr lang="en-US" sz="1050" kern="1200"/>
            <a:t> </a:t>
          </a:r>
          <a:r>
            <a:rPr lang="en-US" sz="1050" kern="1200" err="1"/>
            <a:t>quả</a:t>
          </a:r>
          <a:r>
            <a:rPr lang="en-US" sz="1050" kern="1200"/>
            <a:t> </a:t>
          </a:r>
          <a:r>
            <a:rPr lang="en-US" sz="1050" kern="1200" err="1"/>
            <a:t>cho</a:t>
          </a:r>
          <a:r>
            <a:rPr lang="en-US" sz="1050" kern="1200"/>
            <a:t> </a:t>
          </a:r>
          <a:r>
            <a:rPr lang="en-US" sz="1050" kern="1200" err="1"/>
            <a:t>các</a:t>
          </a:r>
          <a:r>
            <a:rPr lang="en-US" sz="1050" kern="1200"/>
            <a:t> </a:t>
          </a:r>
          <a:r>
            <a:rPr lang="en-US" sz="1050" kern="1200" err="1"/>
            <a:t>mạng</a:t>
          </a:r>
          <a:r>
            <a:rPr lang="en-US" sz="1050" kern="1200"/>
            <a:t> </a:t>
          </a:r>
          <a:r>
            <a:rPr lang="en-US" sz="1050" kern="1200" err="1"/>
            <a:t>nơ-ron</a:t>
          </a:r>
          <a:r>
            <a:rPr lang="en-US" sz="1050" kern="1200"/>
            <a:t> </a:t>
          </a:r>
          <a:r>
            <a:rPr lang="en-US" sz="1050" kern="1200" err="1"/>
            <a:t>lớn</a:t>
          </a:r>
          <a:r>
            <a:rPr lang="en-US" sz="1050" kern="1200"/>
            <a:t>.</a:t>
          </a:r>
        </a:p>
      </dsp:txBody>
      <dsp:txXfrm>
        <a:off x="1173056" y="3035046"/>
        <a:ext cx="2167527" cy="1300516"/>
      </dsp:txXfrm>
    </dsp:sp>
    <dsp:sp modelId="{B21CFD5E-4DA4-470E-8301-CCD328AC8710}">
      <dsp:nvSpPr>
        <dsp:cNvPr id="0" name=""/>
        <dsp:cNvSpPr/>
      </dsp:nvSpPr>
      <dsp:spPr>
        <a:xfrm>
          <a:off x="3557337" y="3035046"/>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err="1"/>
            <a:t>weight_decay</a:t>
          </a:r>
          <a:r>
            <a:rPr lang="en-US" sz="1050" kern="1200"/>
            <a:t>=0.0005: </a:t>
          </a:r>
          <a:r>
            <a:rPr lang="en-US" sz="1050" kern="1200" err="1"/>
            <a:t>Thiết</a:t>
          </a:r>
          <a:r>
            <a:rPr lang="en-US" sz="1050" kern="1200"/>
            <a:t> </a:t>
          </a:r>
          <a:r>
            <a:rPr lang="en-US" sz="1050" kern="1200" err="1"/>
            <a:t>lập</a:t>
          </a:r>
          <a:r>
            <a:rPr lang="en-US" sz="1050" kern="1200"/>
            <a:t> </a:t>
          </a:r>
          <a:r>
            <a:rPr lang="en-US" sz="1050" kern="1200" err="1"/>
            <a:t>giá</a:t>
          </a:r>
          <a:r>
            <a:rPr lang="en-US" sz="1050" kern="1200"/>
            <a:t> </a:t>
          </a:r>
          <a:r>
            <a:rPr lang="en-US" sz="1050" kern="1200" err="1"/>
            <a:t>trị</a:t>
          </a:r>
          <a:r>
            <a:rPr lang="en-US" sz="1050" kern="1200"/>
            <a:t> </a:t>
          </a:r>
          <a:r>
            <a:rPr lang="en-US" sz="1050" kern="1200" err="1"/>
            <a:t>cho</a:t>
          </a:r>
          <a:r>
            <a:rPr lang="en-US" sz="1050" kern="1200"/>
            <a:t> </a:t>
          </a:r>
          <a:r>
            <a:rPr lang="en-US" sz="1050" kern="1200" err="1"/>
            <a:t>giảm</a:t>
          </a:r>
          <a:r>
            <a:rPr lang="en-US" sz="1050" kern="1200"/>
            <a:t> </a:t>
          </a:r>
          <a:r>
            <a:rPr lang="en-US" sz="1050" kern="1200" err="1"/>
            <a:t>trọng</a:t>
          </a:r>
          <a:r>
            <a:rPr lang="en-US" sz="1050" kern="1200"/>
            <a:t> </a:t>
          </a:r>
          <a:r>
            <a:rPr lang="en-US" sz="1050" kern="1200" err="1"/>
            <a:t>số</a:t>
          </a:r>
          <a:r>
            <a:rPr lang="en-US" sz="1050" kern="1200"/>
            <a:t> (L2 regularization) </a:t>
          </a:r>
          <a:r>
            <a:rPr lang="en-US" sz="1050" kern="1200" err="1"/>
            <a:t>là</a:t>
          </a:r>
          <a:r>
            <a:rPr lang="en-US" sz="1050" kern="1200"/>
            <a:t> 0.0005 . Tham </a:t>
          </a:r>
          <a:r>
            <a:rPr lang="en-US" sz="1050" kern="1200" err="1"/>
            <a:t>số</a:t>
          </a:r>
          <a:r>
            <a:rPr lang="en-US" sz="1050" kern="1200"/>
            <a:t> </a:t>
          </a:r>
          <a:r>
            <a:rPr lang="en-US" sz="1050" kern="1200" err="1"/>
            <a:t>này</a:t>
          </a:r>
          <a:r>
            <a:rPr lang="en-US" sz="1050" kern="1200"/>
            <a:t> </a:t>
          </a:r>
          <a:r>
            <a:rPr lang="en-US" sz="1050" kern="1200" err="1"/>
            <a:t>giúp</a:t>
          </a:r>
          <a:r>
            <a:rPr lang="en-US" sz="1050" kern="1200"/>
            <a:t> </a:t>
          </a:r>
          <a:r>
            <a:rPr lang="en-US" sz="1050" kern="1200" err="1"/>
            <a:t>kiểm</a:t>
          </a:r>
          <a:r>
            <a:rPr lang="en-US" sz="1050" kern="1200"/>
            <a:t> </a:t>
          </a:r>
          <a:r>
            <a:rPr lang="en-US" sz="1050" kern="1200" err="1"/>
            <a:t>soát</a:t>
          </a:r>
          <a:r>
            <a:rPr lang="en-US" sz="1050" kern="1200"/>
            <a:t> </a:t>
          </a:r>
          <a:r>
            <a:rPr lang="en-US" sz="1050" kern="1200" err="1"/>
            <a:t>độ</a:t>
          </a:r>
          <a:r>
            <a:rPr lang="en-US" sz="1050" kern="1200"/>
            <a:t> </a:t>
          </a:r>
          <a:r>
            <a:rPr lang="en-US" sz="1050" kern="1200" err="1"/>
            <a:t>phức</a:t>
          </a:r>
          <a:r>
            <a:rPr lang="en-US" sz="1050" kern="1200"/>
            <a:t> </a:t>
          </a:r>
          <a:r>
            <a:rPr lang="en-US" sz="1050" kern="1200" err="1"/>
            <a:t>tạp</a:t>
          </a:r>
          <a:r>
            <a:rPr lang="en-US" sz="1050" kern="1200"/>
            <a:t> </a:t>
          </a:r>
          <a:r>
            <a:rPr lang="en-US" sz="1050" kern="1200" err="1"/>
            <a:t>của</a:t>
          </a:r>
          <a:r>
            <a:rPr lang="en-US" sz="1050" kern="1200"/>
            <a:t> </a:t>
          </a:r>
          <a:r>
            <a:rPr lang="en-US" sz="1050" kern="1200" err="1"/>
            <a:t>mô</a:t>
          </a:r>
          <a:r>
            <a:rPr lang="en-US" sz="1050" kern="1200"/>
            <a:t> </a:t>
          </a:r>
          <a:r>
            <a:rPr lang="en-US" sz="1050" kern="1200" err="1"/>
            <a:t>hình</a:t>
          </a:r>
          <a:r>
            <a:rPr lang="en-US" sz="1050" kern="1200"/>
            <a:t> </a:t>
          </a:r>
          <a:r>
            <a:rPr lang="en-US" sz="1050" kern="1200" err="1"/>
            <a:t>và</a:t>
          </a:r>
          <a:r>
            <a:rPr lang="en-US" sz="1050" kern="1200"/>
            <a:t> </a:t>
          </a:r>
          <a:r>
            <a:rPr lang="en-US" sz="1050" kern="1200" err="1"/>
            <a:t>ngăn</a:t>
          </a:r>
          <a:r>
            <a:rPr lang="en-US" sz="1050" kern="1200"/>
            <a:t> </a:t>
          </a:r>
          <a:r>
            <a:rPr lang="en-US" sz="1050" kern="1200" err="1"/>
            <a:t>ngừa</a:t>
          </a:r>
          <a:r>
            <a:rPr lang="en-US" sz="1050" kern="1200"/>
            <a:t> </a:t>
          </a:r>
          <a:r>
            <a:rPr lang="en-US" sz="1050" kern="1200" err="1"/>
            <a:t>quá</a:t>
          </a:r>
          <a:r>
            <a:rPr lang="en-US" sz="1050" kern="1200"/>
            <a:t> </a:t>
          </a:r>
          <a:r>
            <a:rPr lang="en-US" sz="1050" kern="1200" err="1"/>
            <a:t>khớp</a:t>
          </a:r>
          <a:r>
            <a:rPr lang="en-US" sz="1050" kern="1200"/>
            <a:t> </a:t>
          </a:r>
          <a:r>
            <a:rPr lang="en-US" sz="1050" kern="1200" err="1"/>
            <a:t>bằng</a:t>
          </a:r>
          <a:r>
            <a:rPr lang="en-US" sz="1050" kern="1200"/>
            <a:t> </a:t>
          </a:r>
          <a:r>
            <a:rPr lang="en-US" sz="1050" kern="1200" err="1"/>
            <a:t>cách</a:t>
          </a:r>
          <a:r>
            <a:rPr lang="en-US" sz="1050" kern="1200"/>
            <a:t> </a:t>
          </a:r>
          <a:r>
            <a:rPr lang="en-US" sz="1050" kern="1200" err="1"/>
            <a:t>hạn</a:t>
          </a:r>
          <a:r>
            <a:rPr lang="en-US" sz="1050" kern="1200"/>
            <a:t> </a:t>
          </a:r>
          <a:r>
            <a:rPr lang="en-US" sz="1050" kern="1200" err="1"/>
            <a:t>chế</a:t>
          </a:r>
          <a:r>
            <a:rPr lang="en-US" sz="1050" kern="1200"/>
            <a:t> </a:t>
          </a:r>
          <a:r>
            <a:rPr lang="en-US" sz="1050" kern="1200" err="1"/>
            <a:t>độ</a:t>
          </a:r>
          <a:r>
            <a:rPr lang="en-US" sz="1050" kern="1200"/>
            <a:t> </a:t>
          </a:r>
          <a:r>
            <a:rPr lang="en-US" sz="1050" kern="1200" err="1"/>
            <a:t>lớn</a:t>
          </a:r>
          <a:r>
            <a:rPr lang="en-US" sz="1050" kern="1200"/>
            <a:t> </a:t>
          </a:r>
          <a:r>
            <a:rPr lang="en-US" sz="1050" kern="1200" err="1"/>
            <a:t>của</a:t>
          </a:r>
          <a:r>
            <a:rPr lang="en-US" sz="1050" kern="1200"/>
            <a:t> </a:t>
          </a:r>
          <a:r>
            <a:rPr lang="en-US" sz="1050" kern="1200" err="1"/>
            <a:t>các</a:t>
          </a:r>
          <a:r>
            <a:rPr lang="en-US" sz="1050" kern="1200"/>
            <a:t> </a:t>
          </a:r>
          <a:r>
            <a:rPr lang="en-US" sz="1050" kern="1200" err="1"/>
            <a:t>trọng</a:t>
          </a:r>
          <a:r>
            <a:rPr lang="en-US" sz="1050" kern="1200"/>
            <a:t> </a:t>
          </a:r>
          <a:r>
            <a:rPr lang="en-US" sz="1050" kern="1200" err="1"/>
            <a:t>số</a:t>
          </a:r>
          <a:r>
            <a:rPr lang="en-US" sz="1050" kern="1200"/>
            <a:t>.</a:t>
          </a:r>
        </a:p>
      </dsp:txBody>
      <dsp:txXfrm>
        <a:off x="3557337" y="3035046"/>
        <a:ext cx="2167527" cy="1300516"/>
      </dsp:txXfrm>
    </dsp:sp>
    <dsp:sp modelId="{D67BD281-92A5-429F-A3F8-9B801AC7B8C7}">
      <dsp:nvSpPr>
        <dsp:cNvPr id="0" name=""/>
        <dsp:cNvSpPr/>
      </dsp:nvSpPr>
      <dsp:spPr>
        <a:xfrm>
          <a:off x="5941617" y="3035046"/>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a:t>momentum=0.937: </a:t>
          </a:r>
          <a:r>
            <a:rPr lang="en-US" sz="1050" kern="1200" err="1"/>
            <a:t>Thiết</a:t>
          </a:r>
          <a:r>
            <a:rPr lang="en-US" sz="1050" kern="1200"/>
            <a:t> </a:t>
          </a:r>
          <a:r>
            <a:rPr lang="en-US" sz="1050" kern="1200" err="1"/>
            <a:t>lập</a:t>
          </a:r>
          <a:r>
            <a:rPr lang="en-US" sz="1050" kern="1200"/>
            <a:t> </a:t>
          </a:r>
          <a:r>
            <a:rPr lang="en-US" sz="1050" kern="1200" err="1"/>
            <a:t>giá</a:t>
          </a:r>
          <a:r>
            <a:rPr lang="en-US" sz="1050" kern="1200"/>
            <a:t> </a:t>
          </a:r>
          <a:r>
            <a:rPr lang="en-US" sz="1050" kern="1200" err="1"/>
            <a:t>trị</a:t>
          </a:r>
          <a:r>
            <a:rPr lang="en-US" sz="1050" kern="1200"/>
            <a:t> momentum </a:t>
          </a:r>
          <a:r>
            <a:rPr lang="en-US" sz="1050" kern="1200" err="1"/>
            <a:t>cho</a:t>
          </a:r>
          <a:r>
            <a:rPr lang="en-US" sz="1050" kern="1200"/>
            <a:t> </a:t>
          </a:r>
          <a:r>
            <a:rPr lang="en-US" sz="1050" kern="1200" err="1"/>
            <a:t>thuật</a:t>
          </a:r>
          <a:r>
            <a:rPr lang="en-US" sz="1050" kern="1200"/>
            <a:t> </a:t>
          </a:r>
          <a:r>
            <a:rPr lang="en-US" sz="1050" kern="1200" err="1"/>
            <a:t>toán</a:t>
          </a:r>
          <a:r>
            <a:rPr lang="en-US" sz="1050" kern="1200"/>
            <a:t> SGD </a:t>
          </a:r>
          <a:r>
            <a:rPr lang="en-US" sz="1050" kern="1200" err="1"/>
            <a:t>là</a:t>
          </a:r>
          <a:r>
            <a:rPr lang="en-US" sz="1050" kern="1200"/>
            <a:t> 0.937. Momentum </a:t>
          </a:r>
          <a:r>
            <a:rPr lang="en-US" sz="1050" kern="1200" err="1"/>
            <a:t>giúp</a:t>
          </a:r>
          <a:r>
            <a:rPr lang="en-US" sz="1050" kern="1200"/>
            <a:t> </a:t>
          </a:r>
          <a:r>
            <a:rPr lang="en-US" sz="1050" kern="1200" err="1"/>
            <a:t>tăng</a:t>
          </a:r>
          <a:r>
            <a:rPr lang="en-US" sz="1050" kern="1200"/>
            <a:t> </a:t>
          </a:r>
          <a:r>
            <a:rPr lang="en-US" sz="1050" kern="1200" err="1"/>
            <a:t>tốc</a:t>
          </a:r>
          <a:r>
            <a:rPr lang="en-US" sz="1050" kern="1200"/>
            <a:t> </a:t>
          </a:r>
          <a:r>
            <a:rPr lang="en-US" sz="1050" kern="1200" err="1"/>
            <a:t>độ</a:t>
          </a:r>
          <a:r>
            <a:rPr lang="en-US" sz="1050" kern="1200"/>
            <a:t> </a:t>
          </a:r>
          <a:r>
            <a:rPr lang="en-US" sz="1050" kern="1200" err="1"/>
            <a:t>hội</a:t>
          </a:r>
          <a:r>
            <a:rPr lang="en-US" sz="1050" kern="1200"/>
            <a:t> </a:t>
          </a:r>
          <a:r>
            <a:rPr lang="en-US" sz="1050" kern="1200" err="1"/>
            <a:t>tụ</a:t>
          </a:r>
          <a:r>
            <a:rPr lang="en-US" sz="1050" kern="1200"/>
            <a:t> </a:t>
          </a:r>
          <a:r>
            <a:rPr lang="en-US" sz="1050" kern="1200" err="1"/>
            <a:t>bằng</a:t>
          </a:r>
          <a:r>
            <a:rPr lang="en-US" sz="1050" kern="1200"/>
            <a:t> </a:t>
          </a:r>
          <a:r>
            <a:rPr lang="en-US" sz="1050" kern="1200" err="1"/>
            <a:t>cách</a:t>
          </a:r>
          <a:r>
            <a:rPr lang="en-US" sz="1050" kern="1200"/>
            <a:t> </a:t>
          </a:r>
          <a:r>
            <a:rPr lang="en-US" sz="1050" kern="1200" err="1"/>
            <a:t>tích</a:t>
          </a:r>
          <a:r>
            <a:rPr lang="en-US" sz="1050" kern="1200"/>
            <a:t> </a:t>
          </a:r>
          <a:r>
            <a:rPr lang="en-US" sz="1050" kern="1200" err="1"/>
            <a:t>lũy</a:t>
          </a:r>
          <a:r>
            <a:rPr lang="en-US" sz="1050" kern="1200"/>
            <a:t> gradient </a:t>
          </a:r>
          <a:r>
            <a:rPr lang="en-US" sz="1050" kern="1200" err="1"/>
            <a:t>từ</a:t>
          </a:r>
          <a:r>
            <a:rPr lang="en-US" sz="1050" kern="1200"/>
            <a:t> </a:t>
          </a:r>
          <a:r>
            <a:rPr lang="en-US" sz="1050" kern="1200" err="1"/>
            <a:t>các</a:t>
          </a:r>
          <a:r>
            <a:rPr lang="en-US" sz="1050" kern="1200"/>
            <a:t> </a:t>
          </a:r>
          <a:r>
            <a:rPr lang="en-US" sz="1050" kern="1200" err="1"/>
            <a:t>bước</a:t>
          </a:r>
          <a:r>
            <a:rPr lang="en-US" sz="1050" kern="1200"/>
            <a:t> </a:t>
          </a:r>
          <a:r>
            <a:rPr lang="en-US" sz="1050" kern="1200" err="1"/>
            <a:t>trước</a:t>
          </a:r>
          <a:r>
            <a:rPr lang="en-US" sz="1050" kern="1200"/>
            <a:t>, </a:t>
          </a:r>
          <a:r>
            <a:rPr lang="en-US" sz="1050" kern="1200" err="1"/>
            <a:t>giúp</a:t>
          </a:r>
          <a:r>
            <a:rPr lang="en-US" sz="1050" kern="1200"/>
            <a:t> </a:t>
          </a:r>
          <a:r>
            <a:rPr lang="en-US" sz="1050" kern="1200" err="1"/>
            <a:t>vượt</a:t>
          </a:r>
          <a:r>
            <a:rPr lang="en-US" sz="1050" kern="1200"/>
            <a:t> qua </a:t>
          </a:r>
          <a:r>
            <a:rPr lang="en-US" sz="1050" kern="1200" err="1"/>
            <a:t>các</a:t>
          </a:r>
          <a:r>
            <a:rPr lang="en-US" sz="1050" kern="1200"/>
            <a:t> </a:t>
          </a:r>
          <a:r>
            <a:rPr lang="en-US" sz="1050" kern="1200" err="1"/>
            <a:t>điểm</a:t>
          </a:r>
          <a:r>
            <a:rPr lang="en-US" sz="1050" kern="1200"/>
            <a:t> </a:t>
          </a:r>
          <a:r>
            <a:rPr lang="en-US" sz="1050" kern="1200" err="1"/>
            <a:t>cực</a:t>
          </a:r>
          <a:r>
            <a:rPr lang="en-US" sz="1050" kern="1200"/>
            <a:t> </a:t>
          </a:r>
          <a:r>
            <a:rPr lang="en-US" sz="1050" kern="1200" err="1"/>
            <a:t>tiểu</a:t>
          </a:r>
          <a:r>
            <a:rPr lang="en-US" sz="1050" kern="1200"/>
            <a:t> </a:t>
          </a:r>
          <a:r>
            <a:rPr lang="en-US" sz="1050" kern="1200" err="1"/>
            <a:t>cục</a:t>
          </a:r>
          <a:r>
            <a:rPr lang="en-US" sz="1050" kern="1200"/>
            <a:t> </a:t>
          </a:r>
          <a:r>
            <a:rPr lang="en-US" sz="1050" kern="1200" err="1"/>
            <a:t>bộ</a:t>
          </a:r>
          <a:r>
            <a:rPr lang="en-US" sz="1050" kern="1200"/>
            <a:t> </a:t>
          </a:r>
          <a:r>
            <a:rPr lang="en-US" sz="1050" kern="1200" err="1"/>
            <a:t>và</a:t>
          </a:r>
          <a:r>
            <a:rPr lang="en-US" sz="1050" kern="1200"/>
            <a:t> </a:t>
          </a:r>
          <a:r>
            <a:rPr lang="en-US" sz="1050" kern="1200" err="1"/>
            <a:t>đi</a:t>
          </a:r>
          <a:r>
            <a:rPr lang="en-US" sz="1050" kern="1200"/>
            <a:t> </a:t>
          </a:r>
          <a:r>
            <a:rPr lang="en-US" sz="1050" kern="1200" err="1"/>
            <a:t>đến</a:t>
          </a:r>
          <a:r>
            <a:rPr lang="en-US" sz="1050" kern="1200"/>
            <a:t> </a:t>
          </a:r>
          <a:r>
            <a:rPr lang="en-US" sz="1050" kern="1200" err="1"/>
            <a:t>điểm</a:t>
          </a:r>
          <a:r>
            <a:rPr lang="en-US" sz="1050" kern="1200"/>
            <a:t> </a:t>
          </a:r>
          <a:r>
            <a:rPr lang="en-US" sz="1050" kern="1200" err="1"/>
            <a:t>tối</a:t>
          </a:r>
          <a:r>
            <a:rPr lang="en-US" sz="1050" kern="1200"/>
            <a:t> </a:t>
          </a:r>
          <a:r>
            <a:rPr lang="en-US" sz="1050" kern="1200" err="1"/>
            <a:t>ưu</a:t>
          </a:r>
          <a:r>
            <a:rPr lang="en-US" sz="1050" kern="1200"/>
            <a:t> </a:t>
          </a:r>
          <a:r>
            <a:rPr lang="en-US" sz="1050" kern="1200" err="1"/>
            <a:t>toàn</a:t>
          </a:r>
          <a:r>
            <a:rPr lang="en-US" sz="1050" kern="1200"/>
            <a:t> </a:t>
          </a:r>
          <a:r>
            <a:rPr lang="en-US" sz="1050" kern="1200" err="1"/>
            <a:t>cục</a:t>
          </a:r>
          <a:r>
            <a:rPr lang="en-US" sz="1050" kern="1200"/>
            <a:t> </a:t>
          </a:r>
          <a:r>
            <a:rPr lang="en-US" sz="1050" kern="1200" err="1"/>
            <a:t>nhanh</a:t>
          </a:r>
          <a:r>
            <a:rPr lang="en-US" sz="1050" kern="1200"/>
            <a:t> </a:t>
          </a:r>
          <a:r>
            <a:rPr lang="en-US" sz="1050" kern="1200" err="1"/>
            <a:t>hơn</a:t>
          </a:r>
          <a:r>
            <a:rPr lang="en-US" sz="1050" kern="1200"/>
            <a:t>.</a:t>
          </a:r>
        </a:p>
      </dsp:txBody>
      <dsp:txXfrm>
        <a:off x="5941617" y="3035046"/>
        <a:ext cx="2167527" cy="1300516"/>
      </dsp:txXfrm>
    </dsp:sp>
    <dsp:sp modelId="{C0F6E86D-381A-4017-B0EE-26E1B9CC9E65}">
      <dsp:nvSpPr>
        <dsp:cNvPr id="0" name=""/>
        <dsp:cNvSpPr/>
      </dsp:nvSpPr>
      <dsp:spPr>
        <a:xfrm>
          <a:off x="8325898" y="3035046"/>
          <a:ext cx="2167527" cy="13005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err="1"/>
            <a:t>iou</a:t>
          </a:r>
          <a:r>
            <a:rPr lang="en-US" sz="1050" kern="1200"/>
            <a:t>=0.6: </a:t>
          </a:r>
          <a:r>
            <a:rPr lang="en-US" sz="1050" kern="1200" err="1"/>
            <a:t>Xác</a:t>
          </a:r>
          <a:r>
            <a:rPr lang="en-US" sz="1050" kern="1200"/>
            <a:t> </a:t>
          </a:r>
          <a:r>
            <a:rPr lang="en-US" sz="1050" kern="1200" err="1"/>
            <a:t>định</a:t>
          </a:r>
          <a:r>
            <a:rPr lang="en-US" sz="1050" kern="1200"/>
            <a:t> </a:t>
          </a:r>
          <a:r>
            <a:rPr lang="en-US" sz="1050" kern="1200" err="1"/>
            <a:t>ngưỡng</a:t>
          </a:r>
          <a:r>
            <a:rPr lang="en-US" sz="1050" kern="1200"/>
            <a:t> Intersection over Union (</a:t>
          </a:r>
          <a:r>
            <a:rPr lang="en-US" sz="1050" kern="1200" err="1"/>
            <a:t>IoU</a:t>
          </a:r>
          <a:r>
            <a:rPr lang="en-US" sz="1050" kern="1200"/>
            <a:t>) </a:t>
          </a:r>
          <a:r>
            <a:rPr lang="en-US" sz="1050" kern="1200" err="1"/>
            <a:t>tối</a:t>
          </a:r>
          <a:r>
            <a:rPr lang="en-US" sz="1050" kern="1200"/>
            <a:t> </a:t>
          </a:r>
          <a:r>
            <a:rPr lang="en-US" sz="1050" kern="1200" err="1"/>
            <a:t>thiểu</a:t>
          </a:r>
          <a:r>
            <a:rPr lang="en-US" sz="1050" kern="1200"/>
            <a:t> </a:t>
          </a:r>
          <a:r>
            <a:rPr lang="en-US" sz="1050" kern="1200" err="1"/>
            <a:t>để</a:t>
          </a:r>
          <a:r>
            <a:rPr lang="en-US" sz="1050" kern="1200"/>
            <a:t> </a:t>
          </a:r>
          <a:r>
            <a:rPr lang="en-US" sz="1050" kern="1200" err="1"/>
            <a:t>một</a:t>
          </a:r>
          <a:r>
            <a:rPr lang="en-US" sz="1050" kern="1200"/>
            <a:t> </a:t>
          </a:r>
          <a:r>
            <a:rPr lang="en-US" sz="1050" kern="1200" err="1"/>
            <a:t>dự</a:t>
          </a:r>
          <a:r>
            <a:rPr lang="en-US" sz="1050" kern="1200"/>
            <a:t> </a:t>
          </a:r>
          <a:r>
            <a:rPr lang="en-US" sz="1050" kern="1200" err="1"/>
            <a:t>đoán</a:t>
          </a:r>
          <a:r>
            <a:rPr lang="en-US" sz="1050" kern="1200"/>
            <a:t> </a:t>
          </a:r>
          <a:r>
            <a:rPr lang="en-US" sz="1050" kern="1200" err="1"/>
            <a:t>hộp</a:t>
          </a:r>
          <a:r>
            <a:rPr lang="en-US" sz="1050" kern="1200"/>
            <a:t> </a:t>
          </a:r>
          <a:r>
            <a:rPr lang="en-US" sz="1050" kern="1200" err="1"/>
            <a:t>giới</a:t>
          </a:r>
          <a:r>
            <a:rPr lang="en-US" sz="1050" kern="1200"/>
            <a:t> </a:t>
          </a:r>
          <a:r>
            <a:rPr lang="en-US" sz="1050" kern="1200" err="1"/>
            <a:t>hạn</a:t>
          </a:r>
          <a:r>
            <a:rPr lang="en-US" sz="1050" kern="1200"/>
            <a:t> </a:t>
          </a:r>
          <a:r>
            <a:rPr lang="en-US" sz="1050" kern="1200" err="1"/>
            <a:t>được</a:t>
          </a:r>
          <a:r>
            <a:rPr lang="en-US" sz="1050" kern="1200"/>
            <a:t> </a:t>
          </a:r>
          <a:r>
            <a:rPr lang="en-US" sz="1050" kern="1200" err="1"/>
            <a:t>coi</a:t>
          </a:r>
          <a:r>
            <a:rPr lang="en-US" sz="1050" kern="1200"/>
            <a:t> </a:t>
          </a:r>
          <a:r>
            <a:rPr lang="en-US" sz="1050" kern="1200" err="1"/>
            <a:t>là</a:t>
          </a:r>
          <a:r>
            <a:rPr lang="en-US" sz="1050" kern="1200"/>
            <a:t> </a:t>
          </a:r>
          <a:r>
            <a:rPr lang="en-US" sz="1050" kern="1200" err="1"/>
            <a:t>đúng</a:t>
          </a:r>
          <a:r>
            <a:rPr lang="en-US" sz="1050" kern="1200"/>
            <a:t> </a:t>
          </a:r>
          <a:r>
            <a:rPr lang="en-US" sz="1050" kern="1200" err="1"/>
            <a:t>dương</a:t>
          </a:r>
          <a:r>
            <a:rPr lang="en-US" sz="1050" kern="1200"/>
            <a:t> (True Positive). </a:t>
          </a:r>
          <a:r>
            <a:rPr lang="en-US" sz="1050" kern="1200" err="1"/>
            <a:t>Ngưỡng</a:t>
          </a:r>
          <a:r>
            <a:rPr lang="en-US" sz="1050" kern="1200"/>
            <a:t> </a:t>
          </a:r>
          <a:r>
            <a:rPr lang="en-US" sz="1050" kern="1200" err="1"/>
            <a:t>IoU</a:t>
          </a:r>
          <a:r>
            <a:rPr lang="en-US" sz="1050" kern="1200"/>
            <a:t> </a:t>
          </a:r>
          <a:r>
            <a:rPr lang="en-US" sz="1050" kern="1200" err="1"/>
            <a:t>cao</a:t>
          </a:r>
          <a:r>
            <a:rPr lang="en-US" sz="1050" kern="1200"/>
            <a:t> </a:t>
          </a:r>
          <a:r>
            <a:rPr lang="en-US" sz="1050" kern="1200" err="1"/>
            <a:t>hơn</a:t>
          </a:r>
          <a:r>
            <a:rPr lang="en-US" sz="1050" kern="1200"/>
            <a:t> (</a:t>
          </a:r>
          <a:r>
            <a:rPr lang="en-US" sz="1050" kern="1200" err="1"/>
            <a:t>ví</a:t>
          </a:r>
          <a:r>
            <a:rPr lang="en-US" sz="1050" kern="1200"/>
            <a:t> </a:t>
          </a:r>
          <a:r>
            <a:rPr lang="en-US" sz="1050" kern="1200" err="1"/>
            <a:t>dụ</a:t>
          </a:r>
          <a:r>
            <a:rPr lang="en-US" sz="1050" kern="1200"/>
            <a:t> 0.6 </a:t>
          </a:r>
          <a:r>
            <a:rPr lang="en-US" sz="1050" kern="1200" err="1"/>
            <a:t>thay</a:t>
          </a:r>
          <a:r>
            <a:rPr lang="en-US" sz="1050" kern="1200"/>
            <a:t> </a:t>
          </a:r>
          <a:r>
            <a:rPr lang="en-US" sz="1050" kern="1200" err="1"/>
            <a:t>vì</a:t>
          </a:r>
          <a:r>
            <a:rPr lang="en-US" sz="1050" kern="1200"/>
            <a:t> 0.5) </a:t>
          </a:r>
          <a:r>
            <a:rPr lang="en-US" sz="1050" kern="1200" err="1"/>
            <a:t>yêu</a:t>
          </a:r>
          <a:r>
            <a:rPr lang="en-US" sz="1050" kern="1200"/>
            <a:t> </a:t>
          </a:r>
          <a:r>
            <a:rPr lang="en-US" sz="1050" kern="1200" err="1"/>
            <a:t>cầu</a:t>
          </a:r>
          <a:r>
            <a:rPr lang="en-US" sz="1050" kern="1200"/>
            <a:t> </a:t>
          </a:r>
          <a:r>
            <a:rPr lang="en-US" sz="1050" kern="1200" err="1"/>
            <a:t>sự</a:t>
          </a:r>
          <a:r>
            <a:rPr lang="en-US" sz="1050" kern="1200"/>
            <a:t> </a:t>
          </a:r>
          <a:r>
            <a:rPr lang="en-US" sz="1050" kern="1200" err="1"/>
            <a:t>chính</a:t>
          </a:r>
          <a:r>
            <a:rPr lang="en-US" sz="1050" kern="1200"/>
            <a:t> </a:t>
          </a:r>
          <a:r>
            <a:rPr lang="en-US" sz="1050" kern="1200" err="1"/>
            <a:t>xác</a:t>
          </a:r>
          <a:r>
            <a:rPr lang="en-US" sz="1050" kern="1200"/>
            <a:t> </a:t>
          </a:r>
          <a:r>
            <a:rPr lang="en-US" sz="1050" kern="1200" err="1"/>
            <a:t>vị</a:t>
          </a:r>
          <a:r>
            <a:rPr lang="en-US" sz="1050" kern="1200"/>
            <a:t> </a:t>
          </a:r>
          <a:r>
            <a:rPr lang="en-US" sz="1050" kern="1200" err="1"/>
            <a:t>trí</a:t>
          </a:r>
          <a:r>
            <a:rPr lang="en-US" sz="1050" kern="1200"/>
            <a:t> </a:t>
          </a:r>
          <a:r>
            <a:rPr lang="en-US" sz="1050" kern="1200" err="1"/>
            <a:t>cao</a:t>
          </a:r>
          <a:r>
            <a:rPr lang="en-US" sz="1050" kern="1200"/>
            <a:t> </a:t>
          </a:r>
          <a:r>
            <a:rPr lang="en-US" sz="1050" kern="1200" err="1"/>
            <a:t>hơn</a:t>
          </a:r>
          <a:r>
            <a:rPr lang="en-US" sz="1050" kern="1200"/>
            <a:t> </a:t>
          </a:r>
          <a:r>
            <a:rPr lang="en-US" sz="1050" kern="1200" err="1"/>
            <a:t>để</a:t>
          </a:r>
          <a:r>
            <a:rPr lang="en-US" sz="1050" kern="1200"/>
            <a:t> </a:t>
          </a:r>
          <a:r>
            <a:rPr lang="en-US" sz="1050" kern="1200" err="1"/>
            <a:t>được</a:t>
          </a:r>
          <a:r>
            <a:rPr lang="en-US" sz="1050" kern="1200"/>
            <a:t> </a:t>
          </a:r>
          <a:r>
            <a:rPr lang="en-US" sz="1050" kern="1200" err="1"/>
            <a:t>tính</a:t>
          </a:r>
          <a:r>
            <a:rPr lang="en-US" sz="1050" kern="1200"/>
            <a:t> </a:t>
          </a:r>
          <a:r>
            <a:rPr lang="en-US" sz="1050" kern="1200" err="1"/>
            <a:t>là</a:t>
          </a:r>
          <a:r>
            <a:rPr lang="en-US" sz="1050" kern="1200"/>
            <a:t> </a:t>
          </a:r>
          <a:r>
            <a:rPr lang="en-US" sz="1050" kern="1200" err="1"/>
            <a:t>phát</a:t>
          </a:r>
          <a:r>
            <a:rPr lang="en-US" sz="1050" kern="1200"/>
            <a:t> </a:t>
          </a:r>
          <a:r>
            <a:rPr lang="en-US" sz="1050" kern="1200" err="1"/>
            <a:t>hiện</a:t>
          </a:r>
          <a:r>
            <a:rPr lang="en-US" sz="1050" kern="1200"/>
            <a:t> </a:t>
          </a:r>
          <a:r>
            <a:rPr lang="en-US" sz="1050" kern="1200" err="1"/>
            <a:t>đúng</a:t>
          </a:r>
          <a:r>
            <a:rPr lang="en-US" sz="1050" kern="1200"/>
            <a:t>.</a:t>
          </a:r>
        </a:p>
      </dsp:txBody>
      <dsp:txXfrm>
        <a:off x="8325898" y="3035046"/>
        <a:ext cx="2167527" cy="13005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4C3071-74EF-41E7-A9A7-847AE2EB37BF}">
      <dsp:nvSpPr>
        <dsp:cNvPr id="0" name=""/>
        <dsp:cNvSpPr/>
      </dsp:nvSpPr>
      <dsp:spPr>
        <a:xfrm>
          <a:off x="0" y="295649"/>
          <a:ext cx="2535395" cy="15212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SzPts val="1000"/>
            <a:buFont typeface="Symbol" panose="05050102010706020507" pitchFamily="18" charset="2"/>
            <a:buNone/>
          </a:pPr>
          <a:r>
            <a:rPr lang="en-US" sz="1000" kern="1200"/>
            <a:t>warmup_epochs=3: Chỉ định số lượng epoch cho giai đoạn warm-up của tốc độ học là 3 [9]. Trong giai đoạn này, tốc độ học sẽ tăng dần từ một giá trị rất nhỏ lên lr0, giúp ổn định quá trình huấn luyện ban đầu.</a:t>
          </a:r>
        </a:p>
      </dsp:txBody>
      <dsp:txXfrm>
        <a:off x="0" y="295649"/>
        <a:ext cx="2535395" cy="1521237"/>
      </dsp:txXfrm>
    </dsp:sp>
    <dsp:sp modelId="{6A2E80D2-D5D7-492F-AC96-CA1F8FF1D936}">
      <dsp:nvSpPr>
        <dsp:cNvPr id="0" name=""/>
        <dsp:cNvSpPr/>
      </dsp:nvSpPr>
      <dsp:spPr>
        <a:xfrm>
          <a:off x="2788934" y="295649"/>
          <a:ext cx="2535395" cy="15212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SzPts val="1000"/>
            <a:buFont typeface="Symbol" panose="05050102010706020507" pitchFamily="18" charset="2"/>
            <a:buNone/>
          </a:pPr>
          <a:r>
            <a:rPr lang="en-US" sz="1000" kern="1200"/>
            <a:t>warmup_momentum=0.8: Thiết lập giá trị momentum ban đầu trong giai đoạn warm-up là 0.8 [9].</a:t>
          </a:r>
        </a:p>
      </dsp:txBody>
      <dsp:txXfrm>
        <a:off x="2788934" y="295649"/>
        <a:ext cx="2535395" cy="1521237"/>
      </dsp:txXfrm>
    </dsp:sp>
    <dsp:sp modelId="{5D626EC5-340B-4405-86D2-162C9DD38F1A}">
      <dsp:nvSpPr>
        <dsp:cNvPr id="0" name=""/>
        <dsp:cNvSpPr/>
      </dsp:nvSpPr>
      <dsp:spPr>
        <a:xfrm>
          <a:off x="5577869" y="295649"/>
          <a:ext cx="2535395" cy="15212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SzPts val="1000"/>
            <a:buFont typeface="Symbol" panose="05050102010706020507" pitchFamily="18" charset="2"/>
            <a:buNone/>
          </a:pPr>
          <a:r>
            <a:rPr lang="en-US" sz="1000" kern="1200"/>
            <a:t>warmup_bias_lr=0.1: Thiết lập tốc độ học ban đầu dành riêng cho các bias trong giai đoạn warm-up là 0.1 [9].</a:t>
          </a:r>
        </a:p>
      </dsp:txBody>
      <dsp:txXfrm>
        <a:off x="5577869" y="295649"/>
        <a:ext cx="2535395" cy="1521237"/>
      </dsp:txXfrm>
    </dsp:sp>
    <dsp:sp modelId="{1B890D9B-CE43-4962-97C1-A9CCFE5B4E3A}">
      <dsp:nvSpPr>
        <dsp:cNvPr id="0" name=""/>
        <dsp:cNvSpPr/>
      </dsp:nvSpPr>
      <dsp:spPr>
        <a:xfrm>
          <a:off x="0" y="2070426"/>
          <a:ext cx="2535395" cy="15212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SzPts val="1000"/>
            <a:buFont typeface="Symbol" panose="05050102010706020507" pitchFamily="18" charset="2"/>
            <a:buNone/>
          </a:pPr>
          <a:r>
            <a:rPr lang="en-US" sz="1000" kern="1200"/>
            <a:t>patience=10: Thiết lập giá trị kiên nhẫn (patience) cho cơ chế dừng sớm (Early Stopping) là 10 [9]. Cơ chế này sẽ tự động dừng quá trình huấn luyện nếu hiệu suất trên tập xác thực không cải thiện trong 10 epoch liên tiếp, nhằm ngăn ngừa quá khớp.</a:t>
          </a:r>
        </a:p>
      </dsp:txBody>
      <dsp:txXfrm>
        <a:off x="0" y="2070426"/>
        <a:ext cx="2535395" cy="1521237"/>
      </dsp:txXfrm>
    </dsp:sp>
    <dsp:sp modelId="{F92F0F29-78D0-4264-A188-DF4110856745}">
      <dsp:nvSpPr>
        <dsp:cNvPr id="0" name=""/>
        <dsp:cNvSpPr/>
      </dsp:nvSpPr>
      <dsp:spPr>
        <a:xfrm>
          <a:off x="2788934" y="2070426"/>
          <a:ext cx="2535395" cy="15212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SzPts val="1000"/>
            <a:buFont typeface="Symbol" panose="05050102010706020507" pitchFamily="18" charset="2"/>
            <a:buNone/>
          </a:pPr>
          <a:r>
            <a:rPr lang="en-US" sz="1000" kern="1200" err="1"/>
            <a:t>cos_lr</a:t>
          </a:r>
          <a:r>
            <a:rPr lang="en-US" sz="1000" kern="1200"/>
            <a:t>=True: </a:t>
          </a:r>
          <a:r>
            <a:rPr lang="en-US" sz="1000" kern="1200" err="1"/>
            <a:t>Kích</a:t>
          </a:r>
          <a:r>
            <a:rPr lang="en-US" sz="1000" kern="1200"/>
            <a:t> </a:t>
          </a:r>
          <a:r>
            <a:rPr lang="en-US" sz="1000" kern="1200" err="1"/>
            <a:t>hoạt</a:t>
          </a:r>
          <a:r>
            <a:rPr lang="en-US" sz="1000" kern="1200"/>
            <a:t> </a:t>
          </a:r>
          <a:r>
            <a:rPr lang="en-US" sz="1000" kern="1200" err="1"/>
            <a:t>lịch</a:t>
          </a:r>
          <a:r>
            <a:rPr lang="en-US" sz="1000" kern="1200"/>
            <a:t> </a:t>
          </a:r>
          <a:r>
            <a:rPr lang="en-US" sz="1000" kern="1200" err="1"/>
            <a:t>trình</a:t>
          </a:r>
          <a:r>
            <a:rPr lang="en-US" sz="1000" kern="1200"/>
            <a:t> </a:t>
          </a:r>
          <a:r>
            <a:rPr lang="en-US" sz="1000" kern="1200" err="1"/>
            <a:t>tốc</a:t>
          </a:r>
          <a:r>
            <a:rPr lang="en-US" sz="1000" kern="1200"/>
            <a:t> </a:t>
          </a:r>
          <a:r>
            <a:rPr lang="en-US" sz="1000" kern="1200" err="1"/>
            <a:t>độ</a:t>
          </a:r>
          <a:r>
            <a:rPr lang="en-US" sz="1000" kern="1200"/>
            <a:t> </a:t>
          </a:r>
          <a:r>
            <a:rPr lang="en-US" sz="1000" kern="1200" err="1"/>
            <a:t>học</a:t>
          </a:r>
          <a:r>
            <a:rPr lang="en-US" sz="1000" kern="1200"/>
            <a:t> cosine annealing (Cosine Annealing Learning Rate Scheduler). </a:t>
          </a:r>
          <a:r>
            <a:rPr lang="en-US" sz="1000" kern="1200" err="1"/>
            <a:t>Lịch</a:t>
          </a:r>
          <a:r>
            <a:rPr lang="en-US" sz="1000" kern="1200"/>
            <a:t> </a:t>
          </a:r>
          <a:r>
            <a:rPr lang="en-US" sz="1000" kern="1200" err="1"/>
            <a:t>trình</a:t>
          </a:r>
          <a:r>
            <a:rPr lang="en-US" sz="1000" kern="1200"/>
            <a:t> </a:t>
          </a:r>
          <a:r>
            <a:rPr lang="en-US" sz="1000" kern="1200" err="1"/>
            <a:t>này</a:t>
          </a:r>
          <a:r>
            <a:rPr lang="en-US" sz="1000" kern="1200"/>
            <a:t> </a:t>
          </a:r>
          <a:r>
            <a:rPr lang="en-US" sz="1000" kern="1200" err="1"/>
            <a:t>giúp</a:t>
          </a:r>
          <a:r>
            <a:rPr lang="en-US" sz="1000" kern="1200"/>
            <a:t> </a:t>
          </a:r>
          <a:r>
            <a:rPr lang="en-US" sz="1000" kern="1200" err="1"/>
            <a:t>tốc</a:t>
          </a:r>
          <a:r>
            <a:rPr lang="en-US" sz="1000" kern="1200"/>
            <a:t> </a:t>
          </a:r>
          <a:r>
            <a:rPr lang="en-US" sz="1000" kern="1200" err="1"/>
            <a:t>độ</a:t>
          </a:r>
          <a:r>
            <a:rPr lang="en-US" sz="1000" kern="1200"/>
            <a:t> </a:t>
          </a:r>
          <a:r>
            <a:rPr lang="en-US" sz="1000" kern="1200" err="1"/>
            <a:t>học</a:t>
          </a:r>
          <a:r>
            <a:rPr lang="en-US" sz="1000" kern="1200"/>
            <a:t> </a:t>
          </a:r>
          <a:r>
            <a:rPr lang="en-US" sz="1000" kern="1200" err="1"/>
            <a:t>giảm</a:t>
          </a:r>
          <a:r>
            <a:rPr lang="en-US" sz="1000" kern="1200"/>
            <a:t> </a:t>
          </a:r>
          <a:r>
            <a:rPr lang="en-US" sz="1000" kern="1200" err="1"/>
            <a:t>dần</a:t>
          </a:r>
          <a:r>
            <a:rPr lang="en-US" sz="1000" kern="1200"/>
            <a:t> </a:t>
          </a:r>
          <a:r>
            <a:rPr lang="en-US" sz="1000" kern="1200" err="1"/>
            <a:t>theo</a:t>
          </a:r>
          <a:r>
            <a:rPr lang="en-US" sz="1000" kern="1200"/>
            <a:t> </a:t>
          </a:r>
          <a:r>
            <a:rPr lang="en-US" sz="1000" kern="1200" err="1"/>
            <a:t>hàm</a:t>
          </a:r>
          <a:r>
            <a:rPr lang="en-US" sz="1000" kern="1200"/>
            <a:t> cosine, </a:t>
          </a:r>
          <a:r>
            <a:rPr lang="en-US" sz="1000" kern="1200" err="1"/>
            <a:t>cho</a:t>
          </a:r>
          <a:r>
            <a:rPr lang="en-US" sz="1000" kern="1200"/>
            <a:t> </a:t>
          </a:r>
          <a:r>
            <a:rPr lang="en-US" sz="1000" kern="1200" err="1"/>
            <a:t>phép</a:t>
          </a:r>
          <a:r>
            <a:rPr lang="en-US" sz="1000" kern="1200"/>
            <a:t> </a:t>
          </a:r>
          <a:r>
            <a:rPr lang="en-US" sz="1000" kern="1200" err="1"/>
            <a:t>các</a:t>
          </a:r>
          <a:r>
            <a:rPr lang="en-US" sz="1000" kern="1200"/>
            <a:t> </a:t>
          </a:r>
          <a:r>
            <a:rPr lang="en-US" sz="1000" kern="1200" err="1"/>
            <a:t>bước</a:t>
          </a:r>
          <a:r>
            <a:rPr lang="en-US" sz="1000" kern="1200"/>
            <a:t> </a:t>
          </a:r>
          <a:r>
            <a:rPr lang="en-US" sz="1000" kern="1200" err="1"/>
            <a:t>lớn</a:t>
          </a:r>
          <a:r>
            <a:rPr lang="en-US" sz="1000" kern="1200"/>
            <a:t> </a:t>
          </a:r>
          <a:r>
            <a:rPr lang="en-US" sz="1000" kern="1200" err="1"/>
            <a:t>hơn</a:t>
          </a:r>
          <a:r>
            <a:rPr lang="en-US" sz="1000" kern="1200"/>
            <a:t> ở </a:t>
          </a:r>
          <a:r>
            <a:rPr lang="en-US" sz="1000" kern="1200" err="1"/>
            <a:t>đầu</a:t>
          </a:r>
          <a:r>
            <a:rPr lang="en-US" sz="1000" kern="1200"/>
            <a:t> </a:t>
          </a:r>
          <a:r>
            <a:rPr lang="en-US" sz="1000" kern="1200" err="1"/>
            <a:t>quá</a:t>
          </a:r>
          <a:r>
            <a:rPr lang="en-US" sz="1000" kern="1200"/>
            <a:t> </a:t>
          </a:r>
          <a:r>
            <a:rPr lang="en-US" sz="1000" kern="1200" err="1"/>
            <a:t>trình</a:t>
          </a:r>
          <a:r>
            <a:rPr lang="en-US" sz="1000" kern="1200"/>
            <a:t> </a:t>
          </a:r>
          <a:r>
            <a:rPr lang="en-US" sz="1000" kern="1200" err="1"/>
            <a:t>để</a:t>
          </a:r>
          <a:r>
            <a:rPr lang="en-US" sz="1000" kern="1200"/>
            <a:t> </a:t>
          </a:r>
          <a:r>
            <a:rPr lang="en-US" sz="1000" kern="1200" err="1"/>
            <a:t>khám</a:t>
          </a:r>
          <a:r>
            <a:rPr lang="en-US" sz="1000" kern="1200"/>
            <a:t> </a:t>
          </a:r>
          <a:r>
            <a:rPr lang="en-US" sz="1000" kern="1200" err="1"/>
            <a:t>phá</a:t>
          </a:r>
          <a:r>
            <a:rPr lang="en-US" sz="1000" kern="1200"/>
            <a:t> </a:t>
          </a:r>
          <a:r>
            <a:rPr lang="en-US" sz="1000" kern="1200" err="1"/>
            <a:t>không</a:t>
          </a:r>
          <a:r>
            <a:rPr lang="en-US" sz="1000" kern="1200"/>
            <a:t> </a:t>
          </a:r>
          <a:r>
            <a:rPr lang="en-US" sz="1000" kern="1200" err="1"/>
            <a:t>gian</a:t>
          </a:r>
          <a:r>
            <a:rPr lang="en-US" sz="1000" kern="1200"/>
            <a:t> </a:t>
          </a:r>
          <a:r>
            <a:rPr lang="en-US" sz="1000" kern="1200" err="1"/>
            <a:t>tham</a:t>
          </a:r>
          <a:r>
            <a:rPr lang="en-US" sz="1000" kern="1200"/>
            <a:t> </a:t>
          </a:r>
          <a:r>
            <a:rPr lang="en-US" sz="1000" kern="1200" err="1"/>
            <a:t>số</a:t>
          </a:r>
          <a:r>
            <a:rPr lang="en-US" sz="1000" kern="1200"/>
            <a:t>, </a:t>
          </a:r>
          <a:r>
            <a:rPr lang="en-US" sz="1000" kern="1200" err="1"/>
            <a:t>sau</a:t>
          </a:r>
          <a:r>
            <a:rPr lang="en-US" sz="1000" kern="1200"/>
            <a:t> </a:t>
          </a:r>
          <a:r>
            <a:rPr lang="en-US" sz="1000" kern="1200" err="1"/>
            <a:t>đó</a:t>
          </a:r>
          <a:r>
            <a:rPr lang="en-US" sz="1000" kern="1200"/>
            <a:t> </a:t>
          </a:r>
          <a:r>
            <a:rPr lang="en-US" sz="1000" kern="1200" err="1"/>
            <a:t>giảm</a:t>
          </a:r>
          <a:r>
            <a:rPr lang="en-US" sz="1000" kern="1200"/>
            <a:t> </a:t>
          </a:r>
          <a:r>
            <a:rPr lang="en-US" sz="1000" kern="1200" err="1"/>
            <a:t>dần</a:t>
          </a:r>
          <a:r>
            <a:rPr lang="en-US" sz="1000" kern="1200"/>
            <a:t> </a:t>
          </a:r>
          <a:r>
            <a:rPr lang="en-US" sz="1000" kern="1200" err="1"/>
            <a:t>để</a:t>
          </a:r>
          <a:r>
            <a:rPr lang="en-US" sz="1000" kern="1200"/>
            <a:t> </a:t>
          </a:r>
          <a:r>
            <a:rPr lang="en-US" sz="1000" kern="1200" err="1"/>
            <a:t>tinh</a:t>
          </a:r>
          <a:r>
            <a:rPr lang="en-US" sz="1000" kern="1200"/>
            <a:t> </a:t>
          </a:r>
          <a:r>
            <a:rPr lang="en-US" sz="1000" kern="1200" err="1"/>
            <a:t>chỉnh</a:t>
          </a:r>
          <a:r>
            <a:rPr lang="en-US" sz="1000" kern="1200"/>
            <a:t> </a:t>
          </a:r>
          <a:r>
            <a:rPr lang="en-US" sz="1000" kern="1200" err="1"/>
            <a:t>các</a:t>
          </a:r>
          <a:r>
            <a:rPr lang="en-US" sz="1000" kern="1200"/>
            <a:t> </a:t>
          </a:r>
          <a:r>
            <a:rPr lang="en-US" sz="1000" kern="1200" err="1"/>
            <a:t>trọng</a:t>
          </a:r>
          <a:r>
            <a:rPr lang="en-US" sz="1000" kern="1200"/>
            <a:t> </a:t>
          </a:r>
          <a:r>
            <a:rPr lang="en-US" sz="1000" kern="1200" err="1"/>
            <a:t>số</a:t>
          </a:r>
          <a:r>
            <a:rPr lang="en-US" sz="1000" kern="1200"/>
            <a:t> </a:t>
          </a:r>
          <a:r>
            <a:rPr lang="en-US" sz="1000" kern="1200" err="1"/>
            <a:t>một</a:t>
          </a:r>
          <a:r>
            <a:rPr lang="en-US" sz="1000" kern="1200"/>
            <a:t> </a:t>
          </a:r>
          <a:r>
            <a:rPr lang="en-US" sz="1000" kern="1200" err="1"/>
            <a:t>cách</a:t>
          </a:r>
          <a:r>
            <a:rPr lang="en-US" sz="1000" kern="1200"/>
            <a:t> </a:t>
          </a:r>
          <a:r>
            <a:rPr lang="en-US" sz="1000" kern="1200" err="1"/>
            <a:t>cẩn</a:t>
          </a:r>
          <a:r>
            <a:rPr lang="en-US" sz="1000" kern="1200"/>
            <a:t> </a:t>
          </a:r>
          <a:r>
            <a:rPr lang="en-US" sz="1000" kern="1200" err="1"/>
            <a:t>thận</a:t>
          </a:r>
          <a:r>
            <a:rPr lang="en-US" sz="1000" kern="1200"/>
            <a:t> </a:t>
          </a:r>
          <a:r>
            <a:rPr lang="en-US" sz="1000" kern="1200" err="1"/>
            <a:t>hơn</a:t>
          </a:r>
          <a:r>
            <a:rPr lang="en-US" sz="1000" kern="1200"/>
            <a:t> </a:t>
          </a:r>
          <a:r>
            <a:rPr lang="en-US" sz="1000" kern="1200" err="1"/>
            <a:t>khi</a:t>
          </a:r>
          <a:r>
            <a:rPr lang="en-US" sz="1000" kern="1200"/>
            <a:t> </a:t>
          </a:r>
          <a:r>
            <a:rPr lang="en-US" sz="1000" kern="1200" err="1"/>
            <a:t>mô</a:t>
          </a:r>
          <a:r>
            <a:rPr lang="en-US" sz="1000" kern="1200"/>
            <a:t> </a:t>
          </a:r>
          <a:r>
            <a:rPr lang="en-US" sz="1000" kern="1200" err="1"/>
            <a:t>hình</a:t>
          </a:r>
          <a:r>
            <a:rPr lang="en-US" sz="1000" kern="1200"/>
            <a:t> </a:t>
          </a:r>
          <a:r>
            <a:rPr lang="en-US" sz="1000" kern="1200" err="1"/>
            <a:t>tiếp</a:t>
          </a:r>
          <a:r>
            <a:rPr lang="en-US" sz="1000" kern="1200"/>
            <a:t> </a:t>
          </a:r>
          <a:r>
            <a:rPr lang="en-US" sz="1000" kern="1200" err="1"/>
            <a:t>cận</a:t>
          </a:r>
          <a:r>
            <a:rPr lang="en-US" sz="1000" kern="1200"/>
            <a:t> </a:t>
          </a:r>
          <a:r>
            <a:rPr lang="en-US" sz="1000" kern="1200" err="1"/>
            <a:t>điểm</a:t>
          </a:r>
          <a:r>
            <a:rPr lang="en-US" sz="1000" kern="1200"/>
            <a:t> </a:t>
          </a:r>
          <a:r>
            <a:rPr lang="en-US" sz="1000" kern="1200" err="1"/>
            <a:t>tối</a:t>
          </a:r>
          <a:r>
            <a:rPr lang="en-US" sz="1000" kern="1200"/>
            <a:t> </a:t>
          </a:r>
          <a:r>
            <a:rPr lang="en-US" sz="1000" kern="1200" err="1"/>
            <a:t>ưu</a:t>
          </a:r>
          <a:r>
            <a:rPr lang="en-US" sz="1000" kern="1200"/>
            <a:t>. </a:t>
          </a:r>
          <a:r>
            <a:rPr lang="en-US" sz="1000" kern="1200" err="1"/>
            <a:t>Điều</a:t>
          </a:r>
          <a:r>
            <a:rPr lang="en-US" sz="1000" kern="1200"/>
            <a:t> </a:t>
          </a:r>
          <a:r>
            <a:rPr lang="en-US" sz="1000" kern="1200" err="1"/>
            <a:t>này</a:t>
          </a:r>
          <a:r>
            <a:rPr lang="en-US" sz="1000" kern="1200"/>
            <a:t> </a:t>
          </a:r>
          <a:r>
            <a:rPr lang="en-US" sz="1000" kern="1200" err="1"/>
            <a:t>góp</a:t>
          </a:r>
          <a:r>
            <a:rPr lang="en-US" sz="1000" kern="1200"/>
            <a:t> </a:t>
          </a:r>
          <a:r>
            <a:rPr lang="en-US" sz="1000" kern="1200" err="1"/>
            <a:t>phần</a:t>
          </a:r>
          <a:r>
            <a:rPr lang="en-US" sz="1000" kern="1200"/>
            <a:t> </a:t>
          </a:r>
          <a:r>
            <a:rPr lang="en-US" sz="1000" kern="1200" err="1"/>
            <a:t>vào</a:t>
          </a:r>
          <a:r>
            <a:rPr lang="en-US" sz="1000" kern="1200"/>
            <a:t> </a:t>
          </a:r>
          <a:r>
            <a:rPr lang="en-US" sz="1000" kern="1200" err="1"/>
            <a:t>sự</a:t>
          </a:r>
          <a:r>
            <a:rPr lang="en-US" sz="1000" kern="1200"/>
            <a:t> </a:t>
          </a:r>
          <a:r>
            <a:rPr lang="en-US" sz="1000" kern="1200" err="1"/>
            <a:t>giảm</a:t>
          </a:r>
          <a:r>
            <a:rPr lang="en-US" sz="1000" kern="1200"/>
            <a:t> </a:t>
          </a:r>
          <a:r>
            <a:rPr lang="en-US" sz="1000" kern="1200" err="1"/>
            <a:t>mất</a:t>
          </a:r>
          <a:r>
            <a:rPr lang="en-US" sz="1000" kern="1200"/>
            <a:t> </a:t>
          </a:r>
          <a:r>
            <a:rPr lang="en-US" sz="1000" kern="1200" err="1"/>
            <a:t>mát</a:t>
          </a:r>
          <a:r>
            <a:rPr lang="en-US" sz="1000" kern="1200"/>
            <a:t> </a:t>
          </a:r>
          <a:r>
            <a:rPr lang="en-US" sz="1000" kern="1200" err="1"/>
            <a:t>mịn</a:t>
          </a:r>
          <a:r>
            <a:rPr lang="en-US" sz="1000" kern="1200"/>
            <a:t> </a:t>
          </a:r>
          <a:r>
            <a:rPr lang="en-US" sz="1000" kern="1200" err="1"/>
            <a:t>màng</a:t>
          </a:r>
          <a:r>
            <a:rPr lang="en-US" sz="1000" kern="1200"/>
            <a:t> </a:t>
          </a:r>
          <a:r>
            <a:rPr lang="en-US" sz="1000" kern="1200" err="1"/>
            <a:t>và</a:t>
          </a:r>
          <a:r>
            <a:rPr lang="en-US" sz="1000" kern="1200"/>
            <a:t> </a:t>
          </a:r>
          <a:r>
            <a:rPr lang="en-US" sz="1000" kern="1200" err="1"/>
            <a:t>ổn</a:t>
          </a:r>
          <a:r>
            <a:rPr lang="en-US" sz="1000" kern="1200"/>
            <a:t> </a:t>
          </a:r>
          <a:r>
            <a:rPr lang="en-US" sz="1000" kern="1200" err="1"/>
            <a:t>định</a:t>
          </a:r>
          <a:r>
            <a:rPr lang="en-US" sz="1000" kern="1200"/>
            <a:t>.</a:t>
          </a:r>
        </a:p>
      </dsp:txBody>
      <dsp:txXfrm>
        <a:off x="2788934" y="2070426"/>
        <a:ext cx="2535395" cy="1521237"/>
      </dsp:txXfrm>
    </dsp:sp>
    <dsp:sp modelId="{CAFC244E-10C4-48A0-A377-A921518EA1AF}">
      <dsp:nvSpPr>
        <dsp:cNvPr id="0" name=""/>
        <dsp:cNvSpPr/>
      </dsp:nvSpPr>
      <dsp:spPr>
        <a:xfrm>
          <a:off x="5577869" y="2070426"/>
          <a:ext cx="2535395" cy="15212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SzPts val="1000"/>
            <a:buFont typeface="Symbol" panose="05050102010706020507" pitchFamily="18" charset="2"/>
            <a:buNone/>
          </a:pPr>
          <a:r>
            <a:rPr lang="en-US" sz="1000" kern="1200"/>
            <a:t>hsv_h=0.015, hsv_s=0.7, hsv_v=0.4: Đây là các tham số điều khiển mức độ biến đổi trong các kỹ thuật tăng cường dữ liệu liên quan đến không gian màu HSV (Hue, Saturation, Value) [9]. Các biến đổi này giúp mô hình ít nhạy cảm hơn với sự thay đổi về điều kiện ánh sáng và màu sắc thực tế.</a:t>
          </a:r>
        </a:p>
      </dsp:txBody>
      <dsp:txXfrm>
        <a:off x="5577869" y="2070426"/>
        <a:ext cx="2535395" cy="1521237"/>
      </dsp:txXfrm>
    </dsp:sp>
    <dsp:sp modelId="{A1D61539-E580-4500-8F6A-36864155D9E5}">
      <dsp:nvSpPr>
        <dsp:cNvPr id="0" name=""/>
        <dsp:cNvSpPr/>
      </dsp:nvSpPr>
      <dsp:spPr>
        <a:xfrm>
          <a:off x="0" y="3845202"/>
          <a:ext cx="2535395" cy="15212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SzPts val="1000"/>
            <a:buFont typeface="Symbol" panose="05050102010706020507" pitchFamily="18" charset="2"/>
            <a:buNone/>
          </a:pPr>
          <a:r>
            <a:rPr lang="en-US" sz="1000" kern="1200"/>
            <a:t>translate=0.1, scale=0.5, fliplr=0.5: Đây là các tham số cho kỹ thuật tăng cường dữ liệu liên quan đến các biến đổi hình học cơ bản: dịch chuyển (ngẫu nhiên 10% ảnh), thay đổi tỷ lệ (ngẫu nhiên 50%), và lật ngang (xác suất 0.5) [9]. Các biến đổi này giúp mô hình học cách nhận diện đối tượng bất kể vị trí, kích thước hay hướng của chúng.</a:t>
          </a:r>
        </a:p>
      </dsp:txBody>
      <dsp:txXfrm>
        <a:off x="0" y="3845202"/>
        <a:ext cx="2535395" cy="1521237"/>
      </dsp:txXfrm>
    </dsp:sp>
    <dsp:sp modelId="{974BCAB4-46FA-41EC-BF0A-31C83E53C92A}">
      <dsp:nvSpPr>
        <dsp:cNvPr id="0" name=""/>
        <dsp:cNvSpPr/>
      </dsp:nvSpPr>
      <dsp:spPr>
        <a:xfrm>
          <a:off x="2788934" y="3845202"/>
          <a:ext cx="2535395" cy="15212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SzPts val="1000"/>
            <a:buFont typeface="Symbol" panose="05050102010706020507" pitchFamily="18" charset="2"/>
            <a:buNone/>
          </a:pPr>
          <a:r>
            <a:rPr lang="en-US" sz="1000" kern="1200"/>
            <a:t>mosaic=1.0: Bật tính năng tăng cường dữ liệu Mosaic Augmentation với xác suất 1.0 (luôn áp dụng) [9]. Kỹ thuật này kết hợp bốn hình ảnh huấn luyện riêng biệt thành một hình ảnh duy nhất, giúp tăng cường phát hiện đối tượng nhỏ và đa dạng hóa ngữ cảnh.</a:t>
          </a:r>
        </a:p>
      </dsp:txBody>
      <dsp:txXfrm>
        <a:off x="2788934" y="3845202"/>
        <a:ext cx="2535395" cy="1521237"/>
      </dsp:txXfrm>
    </dsp:sp>
    <dsp:sp modelId="{4FC1426C-23AE-421A-95A8-18ACEF43023F}">
      <dsp:nvSpPr>
        <dsp:cNvPr id="0" name=""/>
        <dsp:cNvSpPr/>
      </dsp:nvSpPr>
      <dsp:spPr>
        <a:xfrm>
          <a:off x="5577869" y="3845202"/>
          <a:ext cx="2535395" cy="15212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SzPts val="1000"/>
            <a:buFont typeface="Symbol" panose="05050102010706020507" pitchFamily="18" charset="2"/>
            <a:buNone/>
          </a:pPr>
          <a:r>
            <a:rPr lang="en-US" sz="1000" kern="1200"/>
            <a:t>mixup=0.2: Bật tính năng tăng cường dữ liệu Mixup Augmentation với xác suất 0.2 [9]. Kỹ thuật này tạo ra các hình ảnh mới bằng cách kết hợp tuyến tính hai hình ảnh cùng nhãn, giúp làm mịn đường biên quyết định và cải thiện khả năng tổng quát hóa.</a:t>
          </a:r>
        </a:p>
      </dsp:txBody>
      <dsp:txXfrm>
        <a:off x="5577869" y="3845202"/>
        <a:ext cx="2535395" cy="152123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7-14T18:05:34.142"/>
    </inkml:context>
    <inkml:brush xml:id="br0">
      <inkml:brushProperty name="width" value="0.05" units="cm"/>
      <inkml:brushProperty name="height" value="0.05" units="cm"/>
      <inkml:brushProperty name="color" value="#FFFFFF"/>
    </inkml:brush>
  </inkml:definitions>
  <inkml:trace contextRef="#ctx0" brushRef="#br0">1 426 24575,'0'9'0,"0"1"0,0-2 0,0 1 0,1-3 0,3-4 0,2-2 0,2-2 0,0 2 0,1 0 0,-2 0 0,1 0 0,0 0 0,0 0 0,0 0 0,0 0 0,0 0 0,1 0 0,-1 0 0,0 0 0,0 0 0,0 0 0,-3-2 0,1 0 0,0-1 0,0 1 0,2 2 0,-1 0 0,1 0 0,0 0 0,0 0 0,0 0 0,0 0 0,0 0 0,0 0 0,-2-2 0,-2-2 0,-2-2 0,-2-2 0,-1 0 0,-3 2 0,-5 2 0,-2 3 0,-2 0 0,2 1 0,1 0 0,2 0 0,-1 0 0,0 0 0,1-1 0,0-1 0,-1-3 0,1 1 0,-1 1 0,2-1 0,0 1 0,1 1 0,0-2 0,0 1 0,-1-1 0,4 0 0,2 1 0,5 1 0,4 2 0,1 0 0,-1 0 0,1 0 0,0 0 0,0 0 0,0 0 0,-1 0 0,0 0 0,0 0 0,-4 0 0,-3 0 0,-5 0 0,-3 0 0,-1 0 0,0 0 0,0 0 0,-1 0 0,-1 0 0,1 0 0,0 0 0,0 0 0,-1 0 0,1 0 0,0-2 0,0 0 0,1-3 0,2 1 0,0 1 0,2 0 0,3 0 0,6 1 0,8 1 0,1 3 0,0 1 0,-2-1 0,0-1 0,0-1 0,0 0 0,0 0 0,-3 2 0,0 0 0,-1 1 0,0-1 0,-1-4 0,-2 0 0,1 0 0,0 0 0,2 2 0,0 0 0,0 0 0,1 0 0,-5 0 0,-12 0 0,-2 0 0,-10 0 0,5 0 0,1 0 0,1 0 0,2 0 0,2 0 0,0 0 0,4 1 0,5 1 0,4 0 0,5 0 0,-1-2 0,0 0 0,1 0 0,-1 0 0,0 0 0,0 0 0,0 0 0,1 0 0,0 0 0,0 0 0,0 0 0,0 0 0,0 0 0,-1 0 0,0 0 0,-1 0 0,1 0 0,0 0 0,0 0 0,1 0 0,0 0 0,-1 0 0,0 0 0,0 0 0,0 0 0,-1 0 0,1 0 0,-1 0 0,1 0 0,0 0 0,0 0 0,-1 0 0,1 0 0,-1 0 0,1 0 0,0 0 0,1 0 0,-1 0 0,1 0 0,-3 1 0,-2 3 0,-1 1 0,1-1 0,2-2 0,1-2 0,1 0 0,0 0 0,1 0 0,2 0 0,3 0 0,1 0 0,2 0 0,-2 0 0,-2 0 0,-1 0 0,-3 0 0,-1 0 0,-1 2 0,-3 2 0,-3 2 0,-1 1 0,0 1 0,-2 0 0,-4-1 0,-7-1 0,-4-1 0,-2-2 0,-1-1 0,-2-2 0,-3 0 0,-5 0 0,0 0 0,0 0 0,-1 0 0,2 0 0,3 0 0,1 0 0,5 0 0,2 0 0,2 0 0,4 0 0,0 0 0,4 0 0,4 0 0,4 0 0,4 0 0,7 0 0,1 0 0,2 0 0,0 0 0,-1 0 0,0 0 0,-1 0 0,2 0 0,-1 0 0,-1 0 0,-2 0 0,0 0 0,-1 0 0,0 0 0,0 0 0,0 0 0,0 0 0,0 0 0,0 0 0,0 0 0,0 0 0,-2 0 0,1 0 0,0 0 0,0 0 0,1 0 0,-1 0 0,1 0 0,-2 1 0,-3 3 0,-4 0 0,-4 2 0,-7-2 0,-6-2 0,-4 0 0,-3 1 0,0-1 0,1 1 0,4 0 0,4-1 0,6 0 0,4 0 0,4 0 0,5-2 0,4 0 0,0 0 0,1 0 0,0 0 0,0 0 0,0 0 0,0 0 0,0 0 0,0 0 0,-3-1 0,0-1 0,-2-2 0,-1 0 0,0 1 0,-5 1 0,-7 1 0,-6 1 0,-3 0 0,-2 0 0,-2 0 0,3 0 0,3 0 0,3 0 0,4 0 0,2 1 0,4 1 0,4 2 0,7 0 0,2-2 0,4 0 0,0-2 0,-1 0 0,-1 0 0,0 0 0,0 0 0,1 0 0,-2 0 0,-2 0 0,0 0 0,-1 0 0,0 0 0,-3 0 0,-19 0 0,-5 0 0,-18-2 0,3-4 0,-1-5 0,4-3 0,1 1 0,-1 0 0,0 3 0,-1-2 0,4 3 0,2 2 0,6 4 0,3 2 0,3 0 0,8 1 0,4 0 0,9 0 0,2 0 0,3 0 0,-4 0 0,1 0 0,-1 0 0,-5 0 0,0 0 0,-1 0 0,6 0 0,7 0 0,3 0 0,0 1 0,0 1 0,0 0 0,-2 0 0,0-1 0,-4-1 0,-2 0 0,-1 0 0,0 0 0,-4 0 0,-6 0 0,-7 0 0,-6 0 0,-2-2 0,1 0 0,2-1 0,1-1 0,6 1 0,7 0 0,6 1 0,5 2 0,0 0 0,-2 0 0,0 0 0,-3 0 0,-10-3 0,-8-2 0,-9-3 0,-6-2 0,2 1 0,3 2 0,6 2 0,4 1 0,4 1 0,8 0 0,7 1 0,6 1 0,1 1 0,-4 0 0,-1 0 0,-2 0 0,1 0 0,-5 0 0,-11 0 0,-6 0 0,-7 0 0,2 0 0,3 0 0,3 2 0,2 2 0,5 2 0,3 2 0,2 0 0,0 0 0,0 0 0,2-1 0,1-1 0,3 1 0,3-2 0,1 2 0,2 0 0,0-2 0,0 2 0,-6-2 0,-10-3 0,-4 1 0,-5-3 0,1 0 0,3 0 0,0 1 0,4 3 0,4 1 0,5-1 0,2-2 0,1-2 0,1 0 0,0 0 0,0 0 0,-2 0 0,-7 0 0,-5 0 0,-8 0 0,0 0 0,2 0 0,1 0 0,3 0 0,3 0 0,5 0 0,6 0 0,3 0 0,3 0 0,-3 0 0,0 0 0,-2-2 0,-2-2 0,-5 0 0,-4 0 0,-2 2 0,-2 1 0,3 1 0,3 0 0,11 0 0,2 0 0,6 0 0,-3 0 0,-2 0 0,0 0 0,-4 0 0,3 0 0,1 0 0,2 0 0,3 0 0,4 0 0,3 0 0,4 0 0,2 0 0,1 0 0,1-2 0,-2 0 0,0-3 0,0-2 0,1-2 0,-2 1 0,-5 0 0,-7 2 0,-3 3 0,-4 0 0,0 3 0,-1-1 0,-1 1 0,1 0 0,-1 0 0,-2 2 0,-1-1 0,-1 3 0,-2 2 0,0 0 0,1 0 0,-1 0 0,1-2 0,3 0 0,-2 2 0,0-1 0,-1 3 0,-3 0 0,0 1 0,0-1 0,0 1 0,2-3 0,0-5 0,0-5 0,-1-7 0,-1-2 0,0-2 0,0 0 0,0 2 0,0 2 0,2 4 0,0 4 0,0 5 0,1 4 0,0 2 0,-1 1 0,2 0 0,-2 0 0,1 0 0,1-2 0,-2-4 0,2-4 0,0-5 0,-1-1 0,3 3 0,-1 3 0,0 6 0,-1 4 0,-1 1 0,1 2 0,-1-3 0,-1 1 0,0-1 0,0-2 0,2-1 0,1-6 0,1-4 0,-2-5 0,-1-3 0,-1-1 0,-1 0 0,1 3 0,0-1 0,2 2 0,0 3 0,1 5 0,-1 4 0,-2 4 0,-2 2 0,2 0 0,0-1 0,0-1 0,0 1 0,-2 0 0,0 1 0,0-3 0,0-5 0,0 4 0,0 1 0,0 8 0,0 3 0,0-2 0,0-2 0,0-7 0,0-32 0,0-6 0,0-18 0,0 8 0,0 10 0,0 2 0,0 7 0,2 6 0,2 6 0,3 6 0,-1 7 0,-2 8 0,-2 7 0,-2 4 0,0 1 0,0-3 0,0-2 0,0-4 0,0-3 0,0-5 0,0-15 0,0 0 0,0-10 0,0 10 0,0-1 0,0 6 0,0 21 0,0-1 0,0 20 0,0-10 0,0 0 0,0-3 0,0-8 0,0-2 0,0-4 0,0-1 0,0-2 0,0-6 0,0-7 0,0-8 0,0-7 0,0-1 0,0-1 0,0 0 0,0 7 0,0 3 0,0 3 0,0 9 0,0 14 0,0 5 0,0 14 0,0-5 0,0-1 0,0-3 0,0 0 0,0-2 0,0-4 0,0-7 0,0-11 0,0-15 0,5-14 0,13-18 0,18-17 0,12-7 0,8 0 0,0 5 0,-5 12 0,-5 11 0,-11 13 0,-12 14 0,-8 11 0,-4 6 0,-3 2 0,-1 6 0,-3 7 0,-2 13 0,-1 8 0,-1 4 0,0-2 0,0-6 0,0-4 0,0-6 0,0-4 0,-2-3 0,-2-5 0,-3-3 0,-1-2 0,0-5 0,0-5 0,-1-6 0,0-9 0,-1-3 0,-1-3 0,0 0 0,-2 4 0,0 2 0,0 7 0,0 3 0,3 4 0,1 4 0,-1 2 0,1 2 0,0 0 0,1 0 0,1 0 0,-1 0 0,0 0 0,-3 0 0,5 0 0,0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7-14T18:05:38.539"/>
    </inkml:context>
    <inkml:brush xml:id="br0">
      <inkml:brushProperty name="width" value="0.05" units="cm"/>
      <inkml:brushProperty name="height" value="0.05" units="cm"/>
      <inkml:brushProperty name="color" value="#FFFFFF"/>
    </inkml:brush>
  </inkml:definitions>
  <inkml:trace contextRef="#ctx0" brushRef="#br0">1 267 24575,'13'0'0,"0"0"0,4 0 0,-2 0 0,-3 0 0,2 0 0,-1 0 0,0 0 0,0 0 0,0 0 0,2 0 0,2 0 0,-1 0 0,2 0 0,-1 0 0,0 0 0,3 0 0,-1 0 0,-4 0 0,-2 0 0,-2 0 0,-1 0 0,0 0 0,0 0 0,-1 0 0,0 0 0,-5 0 0,-1 0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DB9C57-9DE0-864D-8892-8E383CD10053}" type="datetimeFigureOut">
              <a:rPr lang="en-VN" smtClean="0"/>
              <a:t>20/7/25</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72230F-6A15-1C40-B7C8-A7F6E63A524E}" type="slidenum">
              <a:rPr lang="en-VN" smtClean="0"/>
              <a:t>‹#›</a:t>
            </a:fld>
            <a:endParaRPr lang="en-VN"/>
          </a:p>
        </p:txBody>
      </p:sp>
    </p:spTree>
    <p:extLst>
      <p:ext uri="{BB962C8B-B14F-4D97-AF65-F5344CB8AC3E}">
        <p14:creationId xmlns:p14="http://schemas.microsoft.com/office/powerpoint/2010/main" val="2266220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a:t>
            </a:r>
            <a:r>
              <a:rPr lang="en-VN"/>
              <a:t>dd END block</a:t>
            </a:r>
          </a:p>
        </p:txBody>
      </p:sp>
      <p:sp>
        <p:nvSpPr>
          <p:cNvPr id="4" name="Slide Number Placeholder 3"/>
          <p:cNvSpPr>
            <a:spLocks noGrp="1"/>
          </p:cNvSpPr>
          <p:nvPr>
            <p:ph type="sldNum" sz="quarter" idx="5"/>
          </p:nvPr>
        </p:nvSpPr>
        <p:spPr/>
        <p:txBody>
          <a:bodyPr/>
          <a:lstStyle/>
          <a:p>
            <a:fld id="{9472230F-6A15-1C40-B7C8-A7F6E63A524E}" type="slidenum">
              <a:rPr lang="en-VN" smtClean="0"/>
              <a:t>9</a:t>
            </a:fld>
            <a:endParaRPr lang="en-VN"/>
          </a:p>
        </p:txBody>
      </p:sp>
    </p:spTree>
    <p:extLst>
      <p:ext uri="{BB962C8B-B14F-4D97-AF65-F5344CB8AC3E}">
        <p14:creationId xmlns:p14="http://schemas.microsoft.com/office/powerpoint/2010/main" val="3395944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472230F-6A15-1C40-B7C8-A7F6E63A524E}" type="slidenum">
              <a:rPr lang="en-VN" smtClean="0"/>
              <a:t>13</a:t>
            </a:fld>
            <a:endParaRPr lang="en-VN"/>
          </a:p>
        </p:txBody>
      </p:sp>
    </p:spTree>
    <p:extLst>
      <p:ext uri="{BB962C8B-B14F-4D97-AF65-F5344CB8AC3E}">
        <p14:creationId xmlns:p14="http://schemas.microsoft.com/office/powerpoint/2010/main" val="1479947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5.jpe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0719B2E-DC3C-7989-BF9C-E418B1F120BA}"/>
              </a:ext>
            </a:extLst>
          </p:cNvPr>
          <p:cNvSpPr/>
          <p:nvPr userDrawn="1"/>
        </p:nvSpPr>
        <p:spPr>
          <a:xfrm>
            <a:off x="-24143" y="0"/>
            <a:ext cx="633743" cy="6858000"/>
          </a:xfrm>
          <a:prstGeom prst="rect">
            <a:avLst/>
          </a:prstGeom>
          <a:gradFill>
            <a:gsLst>
              <a:gs pos="0">
                <a:schemeClr val="accent3">
                  <a:lumMod val="75000"/>
                </a:schemeClr>
              </a:gs>
              <a:gs pos="100000">
                <a:schemeClr val="accent4">
                  <a:lumMod val="75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Rectangle 6">
            <a:extLst>
              <a:ext uri="{FF2B5EF4-FFF2-40B4-BE49-F238E27FC236}">
                <a16:creationId xmlns:a16="http://schemas.microsoft.com/office/drawing/2014/main" id="{11F8ED77-1B03-1740-9FA5-C31B68B30520}"/>
              </a:ext>
            </a:extLst>
          </p:cNvPr>
          <p:cNvSpPr/>
          <p:nvPr userDrawn="1"/>
        </p:nvSpPr>
        <p:spPr>
          <a:xfrm flipV="1">
            <a:off x="-31247" y="0"/>
            <a:ext cx="633743" cy="6858000"/>
          </a:xfrm>
          <a:prstGeom prst="rect">
            <a:avLst/>
          </a:prstGeom>
          <a:blipFill>
            <a:blip r:embed="rId2" cstate="print">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TextBox 10">
            <a:extLst>
              <a:ext uri="{FF2B5EF4-FFF2-40B4-BE49-F238E27FC236}">
                <a16:creationId xmlns:a16="http://schemas.microsoft.com/office/drawing/2014/main" id="{C6A63ACE-37E2-79AD-3312-2CAEC1D54166}"/>
              </a:ext>
            </a:extLst>
          </p:cNvPr>
          <p:cNvSpPr txBox="1"/>
          <p:nvPr userDrawn="1"/>
        </p:nvSpPr>
        <p:spPr>
          <a:xfrm rot="16200000">
            <a:off x="-1800908" y="4465666"/>
            <a:ext cx="4173065" cy="338554"/>
          </a:xfrm>
          <a:prstGeom prst="rect">
            <a:avLst/>
          </a:prstGeom>
          <a:noFill/>
        </p:spPr>
        <p:txBody>
          <a:bodyPr wrap="none" rtlCol="0">
            <a:spAutoFit/>
          </a:bodyPr>
          <a:lstStyle/>
          <a:p>
            <a:r>
              <a:rPr lang="en-VN" sz="1600" b="1">
                <a:solidFill>
                  <a:schemeClr val="bg1"/>
                </a:solidFill>
              </a:rPr>
              <a:t>FACULTY OF COMPUTER ENGINEERING</a:t>
            </a:r>
          </a:p>
        </p:txBody>
      </p:sp>
      <p:sp>
        <p:nvSpPr>
          <p:cNvPr id="2" name="Title 1"/>
          <p:cNvSpPr>
            <a:spLocks noGrp="1"/>
          </p:cNvSpPr>
          <p:nvPr>
            <p:ph type="ctrTitle"/>
          </p:nvPr>
        </p:nvSpPr>
        <p:spPr>
          <a:xfrm>
            <a:off x="1524000" y="1923591"/>
            <a:ext cx="9144000" cy="2387600"/>
          </a:xfrm>
          <a:prstGeom prst="roundRect">
            <a:avLst>
              <a:gd name="adj" fmla="val 3901"/>
            </a:avLst>
          </a:prstGeom>
          <a:noFill/>
          <a:ln w="25400">
            <a:gradFill>
              <a:gsLst>
                <a:gs pos="0">
                  <a:schemeClr val="accent3">
                    <a:lumMod val="75000"/>
                  </a:schemeClr>
                </a:gs>
                <a:gs pos="100000">
                  <a:schemeClr val="accent4">
                    <a:lumMod val="75000"/>
                  </a:schemeClr>
                </a:gs>
              </a:gsLst>
              <a:lin ang="5400000" scaled="1"/>
            </a:gradFill>
          </a:ln>
        </p:spPr>
        <p:txBody>
          <a:bodyPr anchor="ctr"/>
          <a:lstStyle>
            <a:lvl1pPr algn="ctr">
              <a:defRPr sz="6000" b="1">
                <a:gradFill flip="none" rotWithShape="1">
                  <a:gsLst>
                    <a:gs pos="0">
                      <a:srgbClr val="11998E"/>
                    </a:gs>
                    <a:gs pos="100000">
                      <a:srgbClr val="38EF7D"/>
                    </a:gs>
                  </a:gsLst>
                  <a:lin ang="16200000" scaled="1"/>
                  <a:tileRect/>
                </a:gradFill>
              </a:defRPr>
            </a:lvl1pPr>
          </a:lstStyle>
          <a:p>
            <a:r>
              <a:rPr lang="en-US"/>
              <a:t>Click to edit Master title style</a:t>
            </a:r>
          </a:p>
        </p:txBody>
      </p:sp>
      <p:sp>
        <p:nvSpPr>
          <p:cNvPr id="4" name="Date Placeholder 3"/>
          <p:cNvSpPr>
            <a:spLocks noGrp="1"/>
          </p:cNvSpPr>
          <p:nvPr>
            <p:ph type="dt" sz="half" idx="10"/>
          </p:nvPr>
        </p:nvSpPr>
        <p:spPr/>
        <p:txBody>
          <a:bodyPr/>
          <a:lstStyle/>
          <a:p>
            <a:fld id="{B2203D80-2A77-FF40-B2F3-C1B60766027B}" type="datetime3">
              <a:rPr lang="en-US" smtClean="0"/>
              <a:t>20 July 2025</a:t>
            </a:fld>
            <a:endParaRPr lang="en-US"/>
          </a:p>
        </p:txBody>
      </p:sp>
      <p:sp>
        <p:nvSpPr>
          <p:cNvPr id="5" name="Footer Placeholder 4"/>
          <p:cNvSpPr>
            <a:spLocks noGrp="1"/>
          </p:cNvSpPr>
          <p:nvPr>
            <p:ph type="ftr" sz="quarter" idx="11"/>
          </p:nvPr>
        </p:nvSpPr>
        <p:spPr/>
        <p:txBody>
          <a:bodyPr/>
          <a:lstStyle/>
          <a:p>
            <a:r>
              <a:rPr lang="en-US"/>
              <a:t>Copyrights 2024 CE-UIT. All Rights Reserved.</a:t>
            </a:r>
          </a:p>
        </p:txBody>
      </p:sp>
      <p:grpSp>
        <p:nvGrpSpPr>
          <p:cNvPr id="15" name="Group 14">
            <a:extLst>
              <a:ext uri="{FF2B5EF4-FFF2-40B4-BE49-F238E27FC236}">
                <a16:creationId xmlns:a16="http://schemas.microsoft.com/office/drawing/2014/main" id="{BEC394D7-1EFF-FAA3-89F8-A3FE670BE2B5}"/>
              </a:ext>
            </a:extLst>
          </p:cNvPr>
          <p:cNvGrpSpPr/>
          <p:nvPr userDrawn="1"/>
        </p:nvGrpSpPr>
        <p:grpSpPr>
          <a:xfrm>
            <a:off x="11508226" y="243069"/>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14" name="Oval 13">
              <a:extLst>
                <a:ext uri="{FF2B5EF4-FFF2-40B4-BE49-F238E27FC236}">
                  <a16:creationId xmlns:a16="http://schemas.microsoft.com/office/drawing/2014/main" id="{3358F1D4-800B-8791-DFC5-8A5607735CCD}"/>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Oval 11">
              <a:extLst>
                <a:ext uri="{FF2B5EF4-FFF2-40B4-BE49-F238E27FC236}">
                  <a16:creationId xmlns:a16="http://schemas.microsoft.com/office/drawing/2014/main" id="{B20D358D-A251-F06A-7DC9-D456AA169459}"/>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nvGrpSpPr>
          <p:cNvPr id="26" name="Group 25">
            <a:extLst>
              <a:ext uri="{FF2B5EF4-FFF2-40B4-BE49-F238E27FC236}">
                <a16:creationId xmlns:a16="http://schemas.microsoft.com/office/drawing/2014/main" id="{2568A42A-7730-4E7F-BB19-5F94929B0802}"/>
              </a:ext>
            </a:extLst>
          </p:cNvPr>
          <p:cNvGrpSpPr/>
          <p:nvPr userDrawn="1"/>
        </p:nvGrpSpPr>
        <p:grpSpPr>
          <a:xfrm>
            <a:off x="4479985" y="131938"/>
            <a:ext cx="3232030" cy="768394"/>
            <a:chOff x="4280055" y="84406"/>
            <a:chExt cx="3631889" cy="863458"/>
          </a:xfrm>
        </p:grpSpPr>
        <p:sp>
          <p:nvSpPr>
            <p:cNvPr id="23" name="Rounded Rectangle 22">
              <a:extLst>
                <a:ext uri="{FF2B5EF4-FFF2-40B4-BE49-F238E27FC236}">
                  <a16:creationId xmlns:a16="http://schemas.microsoft.com/office/drawing/2014/main" id="{2DB618A9-33C1-376A-428B-F9CC7F7D80AF}"/>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2" name="Rounded Rectangle 21">
              <a:extLst>
                <a:ext uri="{FF2B5EF4-FFF2-40B4-BE49-F238E27FC236}">
                  <a16:creationId xmlns:a16="http://schemas.microsoft.com/office/drawing/2014/main" id="{CB65CCD6-D2F8-CF1A-F92C-147178B9AE40}"/>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8" name="Picture 17" descr="Icon&#10;&#10;Description automatically generated with medium confidence">
              <a:extLst>
                <a:ext uri="{FF2B5EF4-FFF2-40B4-BE49-F238E27FC236}">
                  <a16:creationId xmlns:a16="http://schemas.microsoft.com/office/drawing/2014/main" id="{0E79988A-FC21-2FFF-EC33-6DB4853FB1E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20" name="Picture 19" descr="A picture containing clipart, vector graphics&#10;&#10;Description automatically generated">
              <a:extLst>
                <a:ext uri="{FF2B5EF4-FFF2-40B4-BE49-F238E27FC236}">
                  <a16:creationId xmlns:a16="http://schemas.microsoft.com/office/drawing/2014/main" id="{1E57E620-C26D-491A-ECBF-0FCA22233EB5}"/>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sp>
        <p:nvSpPr>
          <p:cNvPr id="49" name="Text Placeholder 48">
            <a:extLst>
              <a:ext uri="{FF2B5EF4-FFF2-40B4-BE49-F238E27FC236}">
                <a16:creationId xmlns:a16="http://schemas.microsoft.com/office/drawing/2014/main" id="{269B9A8A-4866-4619-F199-78B53536095A}"/>
              </a:ext>
            </a:extLst>
          </p:cNvPr>
          <p:cNvSpPr>
            <a:spLocks noGrp="1"/>
          </p:cNvSpPr>
          <p:nvPr>
            <p:ph type="body" sz="quarter" idx="14" hasCustomPrompt="1"/>
          </p:nvPr>
        </p:nvSpPr>
        <p:spPr>
          <a:xfrm>
            <a:off x="1524000" y="5542055"/>
            <a:ext cx="9144000" cy="519113"/>
          </a:xfrm>
        </p:spPr>
        <p:txBody>
          <a:bodyPr anchor="ctr">
            <a:normAutofit/>
          </a:bodyPr>
          <a:lstStyle>
            <a:lvl1pPr marL="0" indent="0" algn="ctr">
              <a:buNone/>
              <a:defRPr sz="1800" i="1"/>
            </a:lvl1pPr>
          </a:lstStyle>
          <a:p>
            <a:pPr lvl="0"/>
            <a:r>
              <a:rPr lang="en-VN"/>
              <a:t>Địa điểm, Ngày Tháng Năm</a:t>
            </a:r>
          </a:p>
        </p:txBody>
      </p:sp>
      <p:sp>
        <p:nvSpPr>
          <p:cNvPr id="51" name="Text Placeholder 50">
            <a:extLst>
              <a:ext uri="{FF2B5EF4-FFF2-40B4-BE49-F238E27FC236}">
                <a16:creationId xmlns:a16="http://schemas.microsoft.com/office/drawing/2014/main" id="{2A9389A2-74BD-31C8-FDCD-6A93E9D759B8}"/>
              </a:ext>
            </a:extLst>
          </p:cNvPr>
          <p:cNvSpPr>
            <a:spLocks noGrp="1"/>
          </p:cNvSpPr>
          <p:nvPr>
            <p:ph type="body" sz="quarter" idx="15" hasCustomPrompt="1"/>
          </p:nvPr>
        </p:nvSpPr>
        <p:spPr>
          <a:xfrm>
            <a:off x="3730283" y="1550070"/>
            <a:ext cx="2365717" cy="381000"/>
          </a:xfrm>
          <a:prstGeom prst="roundRect">
            <a:avLst>
              <a:gd name="adj" fmla="val 8146"/>
            </a:avLst>
          </a:prstGeom>
          <a:gradFill flip="none" rotWithShape="1">
            <a:gsLst>
              <a:gs pos="100000">
                <a:schemeClr val="accent3">
                  <a:lumMod val="75000"/>
                </a:schemeClr>
              </a:gs>
              <a:gs pos="0">
                <a:schemeClr val="accent4">
                  <a:lumMod val="75000"/>
                </a:schemeClr>
              </a:gs>
            </a:gsLst>
            <a:lin ang="2700000" scaled="1"/>
            <a:tileRect/>
          </a:gradFill>
          <a:effectLst>
            <a:innerShdw blurRad="127000">
              <a:schemeClr val="bg1">
                <a:alpha val="80000"/>
              </a:schemeClr>
            </a:innerShdw>
          </a:effectLst>
        </p:spPr>
        <p:txBody>
          <a:bodyPr vert="horz" lIns="91440" tIns="45720" rIns="91440" bIns="45720" rtlCol="0" anchor="ctr">
            <a:noAutofit/>
          </a:bodyPr>
          <a:lstStyle>
            <a:lvl1pPr>
              <a:defRPr lang="en-VN" sz="1600" b="1" dirty="0">
                <a:solidFill>
                  <a:schemeClr val="bg1"/>
                </a:solidFill>
              </a:defRPr>
            </a:lvl1pPr>
          </a:lstStyle>
          <a:p>
            <a:pPr marL="0" lvl="0" indent="0">
              <a:buNone/>
            </a:pPr>
            <a:r>
              <a:rPr lang="en-VN"/>
              <a:t>Loại trình bày</a:t>
            </a:r>
          </a:p>
        </p:txBody>
      </p:sp>
      <p:sp>
        <p:nvSpPr>
          <p:cNvPr id="52" name="Text Placeholder 50">
            <a:extLst>
              <a:ext uri="{FF2B5EF4-FFF2-40B4-BE49-F238E27FC236}">
                <a16:creationId xmlns:a16="http://schemas.microsoft.com/office/drawing/2014/main" id="{11F19A4B-2FBF-1F37-52BA-2EEAE4CA8E78}"/>
              </a:ext>
            </a:extLst>
          </p:cNvPr>
          <p:cNvSpPr>
            <a:spLocks noGrp="1"/>
          </p:cNvSpPr>
          <p:nvPr>
            <p:ph type="body" sz="quarter" idx="16" hasCustomPrompt="1"/>
          </p:nvPr>
        </p:nvSpPr>
        <p:spPr>
          <a:xfrm>
            <a:off x="6096000" y="4309683"/>
            <a:ext cx="3388242" cy="381000"/>
          </a:xfrm>
          <a:prstGeom prst="roundRect">
            <a:avLst>
              <a:gd name="adj" fmla="val 8146"/>
            </a:avLst>
          </a:prstGeom>
          <a:gradFill flip="none" rotWithShape="1">
            <a:gsLst>
              <a:gs pos="100000">
                <a:schemeClr val="accent3">
                  <a:lumMod val="75000"/>
                </a:schemeClr>
              </a:gs>
              <a:gs pos="0">
                <a:schemeClr val="accent4">
                  <a:lumMod val="75000"/>
                </a:schemeClr>
              </a:gs>
            </a:gsLst>
            <a:lin ang="2700000" scaled="1"/>
            <a:tileRect/>
          </a:gradFill>
          <a:effectLst>
            <a:innerShdw blurRad="127000">
              <a:schemeClr val="bg1">
                <a:alpha val="80000"/>
              </a:schemeClr>
            </a:innerShdw>
          </a:effectLst>
        </p:spPr>
        <p:txBody>
          <a:bodyPr vert="horz" lIns="91440" tIns="45720" rIns="91440" bIns="45720" rtlCol="0" anchor="ctr">
            <a:noAutofit/>
          </a:bodyPr>
          <a:lstStyle>
            <a:lvl1pPr>
              <a:defRPr lang="en-VN" sz="1600" b="1" dirty="0">
                <a:solidFill>
                  <a:schemeClr val="bg1"/>
                </a:solidFill>
              </a:defRPr>
            </a:lvl1pPr>
          </a:lstStyle>
          <a:p>
            <a:pPr marL="0" lvl="0" indent="0">
              <a:buNone/>
            </a:pPr>
            <a:r>
              <a:rPr lang="en-VN"/>
              <a:t>Trình bày: …</a:t>
            </a:r>
          </a:p>
        </p:txBody>
      </p:sp>
      <p:sp>
        <p:nvSpPr>
          <p:cNvPr id="6" name="Slide Number Placeholder 5"/>
          <p:cNvSpPr>
            <a:spLocks noGrp="1"/>
          </p:cNvSpPr>
          <p:nvPr>
            <p:ph type="sldNum" sz="quarter" idx="12"/>
          </p:nvPr>
        </p:nvSpPr>
        <p:spPr>
          <a:xfrm>
            <a:off x="10409692" y="333573"/>
            <a:ext cx="2743200" cy="365125"/>
          </a:xfrm>
        </p:spPr>
        <p:txBody>
          <a:bodyPr/>
          <a:lstStyle>
            <a:lvl1pPr algn="ctr">
              <a:defRPr b="1">
                <a:solidFill>
                  <a:schemeClr val="bg1"/>
                </a:solidFill>
              </a:defRPr>
            </a:lvl1pPr>
          </a:lstStyle>
          <a:p>
            <a:fld id="{48F63A3B-78C7-47BE-AE5E-E10140E04643}" type="slidenum">
              <a:rPr lang="en-US" smtClean="0"/>
              <a:pPr/>
              <a:t>‹#›</a:t>
            </a:fld>
            <a:endParaRPr lang="en-US"/>
          </a:p>
        </p:txBody>
      </p:sp>
      <p:sp>
        <p:nvSpPr>
          <p:cNvPr id="53" name="Freeform 52">
            <a:extLst>
              <a:ext uri="{FF2B5EF4-FFF2-40B4-BE49-F238E27FC236}">
                <a16:creationId xmlns:a16="http://schemas.microsoft.com/office/drawing/2014/main" id="{19DDC379-1E06-2848-14F1-C16A9CCE4619}"/>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6000" y="977990"/>
            <a:ext cx="10980000" cy="986400"/>
          </a:xfrm>
        </p:spPr>
        <p:txBody>
          <a:bodyPr>
            <a:normAutofit/>
          </a:bodyPr>
          <a:lstStyle>
            <a:lvl1pPr marL="0" indent="0" algn="l" defTabSz="914400" rtl="0" eaLnBrk="1" latinLnBrk="0" hangingPunct="1">
              <a:lnSpc>
                <a:spcPct val="90000"/>
              </a:lnSpc>
              <a:spcBef>
                <a:spcPct val="0"/>
              </a:spcBef>
              <a:buFont typeface="+mj-lt"/>
              <a:buNone/>
              <a:defRPr lang="en-US" sz="4400" b="1" kern="1200" dirty="0">
                <a:gradFill flip="none" rotWithShape="1">
                  <a:gsLst>
                    <a:gs pos="0">
                      <a:schemeClr val="accent4">
                        <a:lumMod val="75000"/>
                      </a:schemeClr>
                    </a:gs>
                    <a:gs pos="100000">
                      <a:schemeClr val="accent3">
                        <a:lumMod val="75000"/>
                      </a:schemeClr>
                    </a:gs>
                  </a:gsLst>
                  <a:lin ang="16200000" scaled="1"/>
                  <a:tileRect/>
                </a:gradFill>
                <a:latin typeface="+mj-lt"/>
                <a:ea typeface="+mj-ea"/>
                <a:cs typeface="+mj-cs"/>
              </a:defRPr>
            </a:lvl1pPr>
          </a:lstStyle>
          <a:p>
            <a:r>
              <a:rPr lang="en-US"/>
              <a:t>Click to edit Master title style</a:t>
            </a:r>
          </a:p>
        </p:txBody>
      </p:sp>
      <p:sp>
        <p:nvSpPr>
          <p:cNvPr id="3" name="Date Placeholder 2"/>
          <p:cNvSpPr>
            <a:spLocks noGrp="1"/>
          </p:cNvSpPr>
          <p:nvPr>
            <p:ph type="dt" sz="half" idx="10"/>
          </p:nvPr>
        </p:nvSpPr>
        <p:spPr/>
        <p:txBody>
          <a:bodyPr/>
          <a:lstStyle/>
          <a:p>
            <a:fld id="{81720595-1D13-FB4B-A345-0906822BCC7D}" type="datetime3">
              <a:rPr lang="en-US" smtClean="0"/>
              <a:t>20 July 2025</a:t>
            </a:fld>
            <a:endParaRPr lang="en-US"/>
          </a:p>
        </p:txBody>
      </p:sp>
      <p:sp>
        <p:nvSpPr>
          <p:cNvPr id="4" name="Footer Placeholder 3"/>
          <p:cNvSpPr>
            <a:spLocks noGrp="1"/>
          </p:cNvSpPr>
          <p:nvPr>
            <p:ph type="ftr" sz="quarter" idx="11"/>
          </p:nvPr>
        </p:nvSpPr>
        <p:spPr/>
        <p:txBody>
          <a:bodyPr/>
          <a:lstStyle/>
          <a:p>
            <a:r>
              <a:rPr lang="en-US"/>
              <a:t>Copyrights 2024 CE-UIT. All Rights Reserved.</a:t>
            </a:r>
          </a:p>
        </p:txBody>
      </p:sp>
      <p:sp>
        <p:nvSpPr>
          <p:cNvPr id="6" name="Rectangle 5">
            <a:extLst>
              <a:ext uri="{FF2B5EF4-FFF2-40B4-BE49-F238E27FC236}">
                <a16:creationId xmlns:a16="http://schemas.microsoft.com/office/drawing/2014/main" id="{23636FC2-729D-C9CA-CC90-21D4CBEC73A2}"/>
              </a:ext>
            </a:extLst>
          </p:cNvPr>
          <p:cNvSpPr/>
          <p:nvPr userDrawn="1"/>
        </p:nvSpPr>
        <p:spPr>
          <a:xfrm rot="5400000">
            <a:off x="5778985" y="-5780045"/>
            <a:ext cx="631552" cy="12194479"/>
          </a:xfrm>
          <a:prstGeom prst="rect">
            <a:avLst/>
          </a:prstGeom>
          <a:gradFill>
            <a:gsLst>
              <a:gs pos="0">
                <a:srgbClr val="38EF7D"/>
              </a:gs>
              <a:gs pos="100000">
                <a:srgbClr val="11998E"/>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Rectangle 6">
            <a:extLst>
              <a:ext uri="{FF2B5EF4-FFF2-40B4-BE49-F238E27FC236}">
                <a16:creationId xmlns:a16="http://schemas.microsoft.com/office/drawing/2014/main" id="{CAA385C0-495A-0190-FBE8-231CFC660C3A}"/>
              </a:ext>
            </a:extLst>
          </p:cNvPr>
          <p:cNvSpPr/>
          <p:nvPr userDrawn="1"/>
        </p:nvSpPr>
        <p:spPr>
          <a:xfrm rot="5400000" flipV="1">
            <a:off x="577898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TextBox 7">
            <a:extLst>
              <a:ext uri="{FF2B5EF4-FFF2-40B4-BE49-F238E27FC236}">
                <a16:creationId xmlns:a16="http://schemas.microsoft.com/office/drawing/2014/main" id="{AD6AA5F0-C810-9BFE-4A24-47254E96DDA4}"/>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9" name="Group 8">
            <a:extLst>
              <a:ext uri="{FF2B5EF4-FFF2-40B4-BE49-F238E27FC236}">
                <a16:creationId xmlns:a16="http://schemas.microsoft.com/office/drawing/2014/main" id="{47F5DC64-C53E-D570-F572-A07974B9F1B5}"/>
              </a:ext>
            </a:extLst>
          </p:cNvPr>
          <p:cNvGrpSpPr/>
          <p:nvPr userDrawn="1"/>
        </p:nvGrpSpPr>
        <p:grpSpPr>
          <a:xfrm>
            <a:off x="4479985" y="241694"/>
            <a:ext cx="3232030" cy="768394"/>
            <a:chOff x="4280055" y="84406"/>
            <a:chExt cx="3631889" cy="863458"/>
          </a:xfrm>
        </p:grpSpPr>
        <p:sp>
          <p:nvSpPr>
            <p:cNvPr id="10" name="Rounded Rectangle 9">
              <a:extLst>
                <a:ext uri="{FF2B5EF4-FFF2-40B4-BE49-F238E27FC236}">
                  <a16:creationId xmlns:a16="http://schemas.microsoft.com/office/drawing/2014/main" id="{FA9113C1-A485-B1D0-18A2-2B4ACB6C023B}"/>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Rounded Rectangle 10">
              <a:extLst>
                <a:ext uri="{FF2B5EF4-FFF2-40B4-BE49-F238E27FC236}">
                  <a16:creationId xmlns:a16="http://schemas.microsoft.com/office/drawing/2014/main" id="{581A74BC-FADD-5AAC-4592-F1F01A7FEE2B}"/>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2" name="Picture 11" descr="Icon&#10;&#10;Description automatically generated with medium confidence">
              <a:extLst>
                <a:ext uri="{FF2B5EF4-FFF2-40B4-BE49-F238E27FC236}">
                  <a16:creationId xmlns:a16="http://schemas.microsoft.com/office/drawing/2014/main" id="{03279EC9-0774-3A5C-2866-2FEBE99211D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3" name="Picture 12" descr="A picture containing clipart, vector graphics&#10;&#10;Description automatically generated">
              <a:extLst>
                <a:ext uri="{FF2B5EF4-FFF2-40B4-BE49-F238E27FC236}">
                  <a16:creationId xmlns:a16="http://schemas.microsoft.com/office/drawing/2014/main" id="{40729B2C-F0E2-C8ED-820D-2150BC392931}"/>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4" name="Group 13">
            <a:extLst>
              <a:ext uri="{FF2B5EF4-FFF2-40B4-BE49-F238E27FC236}">
                <a16:creationId xmlns:a16="http://schemas.microsoft.com/office/drawing/2014/main" id="{9AD48359-0185-411D-3829-537B58B51408}"/>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15" name="Oval 14">
              <a:extLst>
                <a:ext uri="{FF2B5EF4-FFF2-40B4-BE49-F238E27FC236}">
                  <a16:creationId xmlns:a16="http://schemas.microsoft.com/office/drawing/2014/main" id="{E6F2E26B-6E6E-A080-698A-20804C4088BF}"/>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6" name="Oval 15">
              <a:extLst>
                <a:ext uri="{FF2B5EF4-FFF2-40B4-BE49-F238E27FC236}">
                  <a16:creationId xmlns:a16="http://schemas.microsoft.com/office/drawing/2014/main" id="{6E87EB44-478E-3F0B-3713-00B3ED19FFD9}"/>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17" name="Freeform 16">
            <a:extLst>
              <a:ext uri="{FF2B5EF4-FFF2-40B4-BE49-F238E27FC236}">
                <a16:creationId xmlns:a16="http://schemas.microsoft.com/office/drawing/2014/main" id="{725A6CA3-8A6F-8240-FE9F-93A63D7F2742}"/>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5" name="Slide Number Placeholder 4"/>
          <p:cNvSpPr>
            <a:spLocks noGrp="1"/>
          </p:cNvSpPr>
          <p:nvPr>
            <p:ph type="sldNum" sz="quarter" idx="12"/>
          </p:nvPr>
        </p:nvSpPr>
        <p:spPr>
          <a:xfrm>
            <a:off x="10409692" y="6356350"/>
            <a:ext cx="2743200" cy="365125"/>
          </a:xfrm>
        </p:spPr>
        <p:txBody>
          <a:bodyPr/>
          <a:lstStyle>
            <a:lvl1pPr algn="ctr">
              <a:defRPr b="1">
                <a:solidFill>
                  <a:schemeClr val="bg1"/>
                </a:solidFill>
              </a:defRPr>
            </a:lvl1pPr>
          </a:lstStyle>
          <a:p>
            <a:fld id="{48F63A3B-78C7-47BE-AE5E-E10140E0464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5D7E87-33E4-774F-A870-A86FB4A2E684}" type="datetime3">
              <a:rPr lang="en-US" smtClean="0"/>
              <a:t>20 July 2025</a:t>
            </a:fld>
            <a:endParaRPr lang="en-US"/>
          </a:p>
        </p:txBody>
      </p:sp>
      <p:sp>
        <p:nvSpPr>
          <p:cNvPr id="3" name="Footer Placeholder 2"/>
          <p:cNvSpPr>
            <a:spLocks noGrp="1"/>
          </p:cNvSpPr>
          <p:nvPr>
            <p:ph type="ftr" sz="quarter" idx="11"/>
          </p:nvPr>
        </p:nvSpPr>
        <p:spPr/>
        <p:txBody>
          <a:bodyPr/>
          <a:lstStyle/>
          <a:p>
            <a:r>
              <a:rPr lang="en-US"/>
              <a:t>Copyrights 2024 CE-UIT. All Rights Reserved.</a:t>
            </a:r>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5D7E87-33E4-774F-A870-A86FB4A2E684}" type="datetime3">
              <a:rPr lang="en-US" smtClean="0"/>
              <a:t>20 July 2025</a:t>
            </a:fld>
            <a:endParaRPr lang="en-US"/>
          </a:p>
        </p:txBody>
      </p:sp>
      <p:sp>
        <p:nvSpPr>
          <p:cNvPr id="3" name="Footer Placeholder 2"/>
          <p:cNvSpPr>
            <a:spLocks noGrp="1"/>
          </p:cNvSpPr>
          <p:nvPr>
            <p:ph type="ftr" sz="quarter" idx="11"/>
          </p:nvPr>
        </p:nvSpPr>
        <p:spPr/>
        <p:txBody>
          <a:bodyPr/>
          <a:lstStyle/>
          <a:p>
            <a:r>
              <a:rPr lang="en-US"/>
              <a:t>Copyrights 2024 CE-UIT. All Rights Reserved.</a:t>
            </a:r>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769587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5D7E87-33E4-774F-A870-A86FB4A2E684}" type="datetime3">
              <a:rPr lang="en-US" smtClean="0"/>
              <a:t>20 July 2025</a:t>
            </a:fld>
            <a:endParaRPr lang="en-US"/>
          </a:p>
        </p:txBody>
      </p:sp>
      <p:sp>
        <p:nvSpPr>
          <p:cNvPr id="3" name="Footer Placeholder 2"/>
          <p:cNvSpPr>
            <a:spLocks noGrp="1"/>
          </p:cNvSpPr>
          <p:nvPr>
            <p:ph type="ftr" sz="quarter" idx="11"/>
          </p:nvPr>
        </p:nvSpPr>
        <p:spPr/>
        <p:txBody>
          <a:bodyPr/>
          <a:lstStyle/>
          <a:p>
            <a:r>
              <a:rPr lang="en-US"/>
              <a:t>Copyrights 2024 CE-UIT. All Rights Reserved.</a:t>
            </a:r>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42971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7226" y="1248198"/>
            <a:ext cx="4114799" cy="1399587"/>
          </a:xfrm>
        </p:spPr>
        <p:txBody>
          <a:bodyPr anchor="ctr">
            <a:noAutofit/>
          </a:bodyPr>
          <a:lstStyle>
            <a:lvl1pPr marL="0" indent="0" algn="l" defTabSz="914400" rtl="0" eaLnBrk="1" latinLnBrk="0" hangingPunct="1">
              <a:lnSpc>
                <a:spcPct val="90000"/>
              </a:lnSpc>
              <a:spcBef>
                <a:spcPct val="0"/>
              </a:spcBef>
              <a:buFont typeface="+mj-lt"/>
              <a:buNone/>
              <a:defRPr lang="en-US" sz="4000" b="1" kern="1200" dirty="0">
                <a:gradFill flip="none" rotWithShape="1">
                  <a:gsLst>
                    <a:gs pos="0">
                      <a:schemeClr val="accent4">
                        <a:lumMod val="75000"/>
                      </a:schemeClr>
                    </a:gs>
                    <a:gs pos="100000">
                      <a:schemeClr val="accent3">
                        <a:lumMod val="75000"/>
                      </a:schemeClr>
                    </a:gs>
                  </a:gsLst>
                  <a:lin ang="16200000" scaled="1"/>
                  <a:tileRect/>
                </a:gradFill>
                <a:latin typeface="+mj-lt"/>
                <a:ea typeface="+mj-ea"/>
                <a:cs typeface="+mj-cs"/>
              </a:defRPr>
            </a:lvl1pPr>
          </a:lstStyle>
          <a:p>
            <a:r>
              <a:rPr lang="en-US"/>
              <a:t>Click to edit Master title style</a:t>
            </a:r>
          </a:p>
        </p:txBody>
      </p:sp>
      <p:sp>
        <p:nvSpPr>
          <p:cNvPr id="3" name="Content Placeholder 2"/>
          <p:cNvSpPr>
            <a:spLocks noGrp="1"/>
          </p:cNvSpPr>
          <p:nvPr>
            <p:ph idx="1"/>
          </p:nvPr>
        </p:nvSpPr>
        <p:spPr>
          <a:xfrm>
            <a:off x="5183188" y="1247490"/>
            <a:ext cx="6325038" cy="47885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57226" y="2777068"/>
            <a:ext cx="4114799" cy="326691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AC5163-90AE-AD4E-90CC-EF8132230884}" type="datetime3">
              <a:rPr lang="en-US" smtClean="0"/>
              <a:t>20 July 2025</a:t>
            </a:fld>
            <a:endParaRPr lang="en-US"/>
          </a:p>
        </p:txBody>
      </p:sp>
      <p:sp>
        <p:nvSpPr>
          <p:cNvPr id="6" name="Footer Placeholder 5"/>
          <p:cNvSpPr>
            <a:spLocks noGrp="1"/>
          </p:cNvSpPr>
          <p:nvPr>
            <p:ph type="ftr" sz="quarter" idx="11"/>
          </p:nvPr>
        </p:nvSpPr>
        <p:spPr/>
        <p:txBody>
          <a:bodyPr/>
          <a:lstStyle/>
          <a:p>
            <a:r>
              <a:rPr lang="en-US"/>
              <a:t>Copyrights 2024 CE-UIT. All Rights Reserved.</a:t>
            </a:r>
          </a:p>
        </p:txBody>
      </p:sp>
      <p:sp>
        <p:nvSpPr>
          <p:cNvPr id="8" name="Rectangle 7">
            <a:extLst>
              <a:ext uri="{FF2B5EF4-FFF2-40B4-BE49-F238E27FC236}">
                <a16:creationId xmlns:a16="http://schemas.microsoft.com/office/drawing/2014/main" id="{49F4E612-1058-8C98-5698-29AC0F96CCFC}"/>
              </a:ext>
            </a:extLst>
          </p:cNvPr>
          <p:cNvSpPr/>
          <p:nvPr userDrawn="1"/>
        </p:nvSpPr>
        <p:spPr>
          <a:xfrm rot="5400000">
            <a:off x="5778985" y="-5780045"/>
            <a:ext cx="631552" cy="12194479"/>
          </a:xfrm>
          <a:prstGeom prst="rect">
            <a:avLst/>
          </a:prstGeom>
          <a:gradFill>
            <a:gsLst>
              <a:gs pos="0">
                <a:srgbClr val="38EF7D"/>
              </a:gs>
              <a:gs pos="100000">
                <a:srgbClr val="11998E"/>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Rectangle 8">
            <a:extLst>
              <a:ext uri="{FF2B5EF4-FFF2-40B4-BE49-F238E27FC236}">
                <a16:creationId xmlns:a16="http://schemas.microsoft.com/office/drawing/2014/main" id="{7A6C02E4-C8F1-CFE1-7D10-8623040C9C70}"/>
              </a:ext>
            </a:extLst>
          </p:cNvPr>
          <p:cNvSpPr/>
          <p:nvPr userDrawn="1"/>
        </p:nvSpPr>
        <p:spPr>
          <a:xfrm rot="5400000" flipV="1">
            <a:off x="577898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 name="TextBox 9">
            <a:extLst>
              <a:ext uri="{FF2B5EF4-FFF2-40B4-BE49-F238E27FC236}">
                <a16:creationId xmlns:a16="http://schemas.microsoft.com/office/drawing/2014/main" id="{3D41C53F-A49B-53F0-C3F1-679406363096}"/>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1" name="Group 10">
            <a:extLst>
              <a:ext uri="{FF2B5EF4-FFF2-40B4-BE49-F238E27FC236}">
                <a16:creationId xmlns:a16="http://schemas.microsoft.com/office/drawing/2014/main" id="{B4D11EC5-BDDA-E9D0-4DEA-3DF925376418}"/>
              </a:ext>
            </a:extLst>
          </p:cNvPr>
          <p:cNvGrpSpPr/>
          <p:nvPr userDrawn="1"/>
        </p:nvGrpSpPr>
        <p:grpSpPr>
          <a:xfrm>
            <a:off x="4479985" y="241694"/>
            <a:ext cx="3232030" cy="768394"/>
            <a:chOff x="4280055" y="84406"/>
            <a:chExt cx="3631889" cy="863458"/>
          </a:xfrm>
        </p:grpSpPr>
        <p:sp>
          <p:nvSpPr>
            <p:cNvPr id="12" name="Rounded Rectangle 11">
              <a:extLst>
                <a:ext uri="{FF2B5EF4-FFF2-40B4-BE49-F238E27FC236}">
                  <a16:creationId xmlns:a16="http://schemas.microsoft.com/office/drawing/2014/main" id="{1D52B6A8-0087-00B0-3232-F07D0531A071}"/>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3" name="Rounded Rectangle 12">
              <a:extLst>
                <a:ext uri="{FF2B5EF4-FFF2-40B4-BE49-F238E27FC236}">
                  <a16:creationId xmlns:a16="http://schemas.microsoft.com/office/drawing/2014/main" id="{4A6EF4E7-68D7-4757-F5BC-40A00600395C}"/>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4" name="Picture 13" descr="Icon&#10;&#10;Description automatically generated with medium confidence">
              <a:extLst>
                <a:ext uri="{FF2B5EF4-FFF2-40B4-BE49-F238E27FC236}">
                  <a16:creationId xmlns:a16="http://schemas.microsoft.com/office/drawing/2014/main" id="{FF366716-D0A3-BA9D-EAEF-1DD9CCC2F25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5" name="Picture 14" descr="A picture containing clipart, vector graphics&#10;&#10;Description automatically generated">
              <a:extLst>
                <a:ext uri="{FF2B5EF4-FFF2-40B4-BE49-F238E27FC236}">
                  <a16:creationId xmlns:a16="http://schemas.microsoft.com/office/drawing/2014/main" id="{B3C5B766-CE3D-A784-0576-67400911DFFB}"/>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6" name="Group 15">
            <a:extLst>
              <a:ext uri="{FF2B5EF4-FFF2-40B4-BE49-F238E27FC236}">
                <a16:creationId xmlns:a16="http://schemas.microsoft.com/office/drawing/2014/main" id="{ECC0EBB2-4B0D-F995-4530-D9916005BC53}"/>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17" name="Oval 16">
              <a:extLst>
                <a:ext uri="{FF2B5EF4-FFF2-40B4-BE49-F238E27FC236}">
                  <a16:creationId xmlns:a16="http://schemas.microsoft.com/office/drawing/2014/main" id="{3F1E5B57-26E0-13A1-B4C3-FBB674F761F8}"/>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Oval 17">
              <a:extLst>
                <a:ext uri="{FF2B5EF4-FFF2-40B4-BE49-F238E27FC236}">
                  <a16:creationId xmlns:a16="http://schemas.microsoft.com/office/drawing/2014/main" id="{601CDAB9-F5F1-D42C-1271-4A7D18D9DC06}"/>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19" name="Freeform 18">
            <a:extLst>
              <a:ext uri="{FF2B5EF4-FFF2-40B4-BE49-F238E27FC236}">
                <a16:creationId xmlns:a16="http://schemas.microsoft.com/office/drawing/2014/main" id="{2AB873A6-A6DD-3337-0E8F-2FC03C939D1C}"/>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7" name="Slide Number Placeholder 6"/>
          <p:cNvSpPr>
            <a:spLocks noGrp="1"/>
          </p:cNvSpPr>
          <p:nvPr>
            <p:ph type="sldNum" sz="quarter" idx="12"/>
          </p:nvPr>
        </p:nvSpPr>
        <p:spPr>
          <a:xfrm>
            <a:off x="10409692" y="6356350"/>
            <a:ext cx="2743200" cy="365125"/>
          </a:xfrm>
        </p:spPr>
        <p:txBody>
          <a:bodyPr/>
          <a:lstStyle>
            <a:lvl1pPr algn="ctr">
              <a:defRPr b="1">
                <a:solidFill>
                  <a:schemeClr val="bg1"/>
                </a:solidFill>
              </a:defRPr>
            </a:lvl1pPr>
          </a:lstStyle>
          <a:p>
            <a:fld id="{48F63A3B-78C7-47BE-AE5E-E10140E04643}"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7226" y="1270699"/>
            <a:ext cx="4114799" cy="1162180"/>
          </a:xfrm>
        </p:spPr>
        <p:txBody>
          <a:bodyPr anchor="ctr">
            <a:noAutofit/>
          </a:bodyPr>
          <a:lstStyle>
            <a:lvl1pPr marL="0" indent="0" algn="l" defTabSz="914400" rtl="0" eaLnBrk="1" latinLnBrk="0" hangingPunct="1">
              <a:lnSpc>
                <a:spcPct val="90000"/>
              </a:lnSpc>
              <a:spcBef>
                <a:spcPct val="0"/>
              </a:spcBef>
              <a:buFont typeface="+mj-lt"/>
              <a:buNone/>
              <a:defRPr lang="en-US" sz="4000" b="1" kern="1200" dirty="0">
                <a:gradFill flip="none" rotWithShape="1">
                  <a:gsLst>
                    <a:gs pos="0">
                      <a:schemeClr val="accent4">
                        <a:lumMod val="75000"/>
                      </a:schemeClr>
                    </a:gs>
                    <a:gs pos="100000">
                      <a:schemeClr val="accent3">
                        <a:lumMod val="75000"/>
                      </a:schemeClr>
                    </a:gs>
                  </a:gsLst>
                  <a:lin ang="16200000" scaled="1"/>
                  <a:tileRect/>
                </a:gradFill>
                <a:latin typeface="+mj-lt"/>
                <a:ea typeface="+mj-ea"/>
                <a:cs typeface="+mj-cs"/>
              </a:defRPr>
            </a:lvl1pPr>
          </a:lstStyle>
          <a:p>
            <a:r>
              <a:rPr lang="en-US"/>
              <a:t>Click to edit Master title style</a:t>
            </a:r>
          </a:p>
        </p:txBody>
      </p:sp>
      <p:sp>
        <p:nvSpPr>
          <p:cNvPr id="3" name="Picture Placeholder 2"/>
          <p:cNvSpPr>
            <a:spLocks noGrp="1" noChangeAspect="1"/>
          </p:cNvSpPr>
          <p:nvPr>
            <p:ph type="pic" idx="1"/>
          </p:nvPr>
        </p:nvSpPr>
        <p:spPr>
          <a:xfrm>
            <a:off x="5183188" y="1270699"/>
            <a:ext cx="6325038" cy="479649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57226" y="2561454"/>
            <a:ext cx="4114799" cy="35057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D3818E-E997-CB43-BA3A-7A12F66A1845}" type="datetime3">
              <a:rPr lang="en-US" smtClean="0"/>
              <a:t>20 July 2025</a:t>
            </a:fld>
            <a:endParaRPr lang="en-US"/>
          </a:p>
        </p:txBody>
      </p:sp>
      <p:sp>
        <p:nvSpPr>
          <p:cNvPr id="6" name="Footer Placeholder 5"/>
          <p:cNvSpPr>
            <a:spLocks noGrp="1"/>
          </p:cNvSpPr>
          <p:nvPr>
            <p:ph type="ftr" sz="quarter" idx="11"/>
          </p:nvPr>
        </p:nvSpPr>
        <p:spPr/>
        <p:txBody>
          <a:bodyPr/>
          <a:lstStyle/>
          <a:p>
            <a:r>
              <a:rPr lang="en-US"/>
              <a:t>Copyrights 2024 CE-UIT. All Rights Reserved.</a:t>
            </a:r>
          </a:p>
        </p:txBody>
      </p:sp>
      <p:sp>
        <p:nvSpPr>
          <p:cNvPr id="8" name="Rectangle 7">
            <a:extLst>
              <a:ext uri="{FF2B5EF4-FFF2-40B4-BE49-F238E27FC236}">
                <a16:creationId xmlns:a16="http://schemas.microsoft.com/office/drawing/2014/main" id="{3E772E24-BD94-18AA-FD01-31FA7CF5560F}"/>
              </a:ext>
            </a:extLst>
          </p:cNvPr>
          <p:cNvSpPr/>
          <p:nvPr userDrawn="1"/>
        </p:nvSpPr>
        <p:spPr>
          <a:xfrm rot="5400000">
            <a:off x="5778985" y="-5780045"/>
            <a:ext cx="631552" cy="12194479"/>
          </a:xfrm>
          <a:prstGeom prst="rect">
            <a:avLst/>
          </a:prstGeom>
          <a:gradFill>
            <a:gsLst>
              <a:gs pos="0">
                <a:srgbClr val="38EF7D"/>
              </a:gs>
              <a:gs pos="100000">
                <a:srgbClr val="11998E"/>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Rectangle 8">
            <a:extLst>
              <a:ext uri="{FF2B5EF4-FFF2-40B4-BE49-F238E27FC236}">
                <a16:creationId xmlns:a16="http://schemas.microsoft.com/office/drawing/2014/main" id="{BBE4A83D-52D2-F989-EF30-67F8142259A4}"/>
              </a:ext>
            </a:extLst>
          </p:cNvPr>
          <p:cNvSpPr/>
          <p:nvPr userDrawn="1"/>
        </p:nvSpPr>
        <p:spPr>
          <a:xfrm rot="5400000" flipV="1">
            <a:off x="577898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 name="TextBox 9">
            <a:extLst>
              <a:ext uri="{FF2B5EF4-FFF2-40B4-BE49-F238E27FC236}">
                <a16:creationId xmlns:a16="http://schemas.microsoft.com/office/drawing/2014/main" id="{CC0737FF-EF11-8E07-04CA-FAD856E16DB6}"/>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1" name="Group 10">
            <a:extLst>
              <a:ext uri="{FF2B5EF4-FFF2-40B4-BE49-F238E27FC236}">
                <a16:creationId xmlns:a16="http://schemas.microsoft.com/office/drawing/2014/main" id="{0AD20DF5-E25A-3691-7DBA-3D6427D54E16}"/>
              </a:ext>
            </a:extLst>
          </p:cNvPr>
          <p:cNvGrpSpPr/>
          <p:nvPr userDrawn="1"/>
        </p:nvGrpSpPr>
        <p:grpSpPr>
          <a:xfrm>
            <a:off x="4479985" y="241694"/>
            <a:ext cx="3232030" cy="768394"/>
            <a:chOff x="4280055" y="84406"/>
            <a:chExt cx="3631889" cy="863458"/>
          </a:xfrm>
        </p:grpSpPr>
        <p:sp>
          <p:nvSpPr>
            <p:cNvPr id="12" name="Rounded Rectangle 11">
              <a:extLst>
                <a:ext uri="{FF2B5EF4-FFF2-40B4-BE49-F238E27FC236}">
                  <a16:creationId xmlns:a16="http://schemas.microsoft.com/office/drawing/2014/main" id="{667AD773-D1F6-2C2E-459A-06DB6685C3FB}"/>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3" name="Rounded Rectangle 12">
              <a:extLst>
                <a:ext uri="{FF2B5EF4-FFF2-40B4-BE49-F238E27FC236}">
                  <a16:creationId xmlns:a16="http://schemas.microsoft.com/office/drawing/2014/main" id="{638EDDB1-984D-1061-4FC7-D2B6F17C5211}"/>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4" name="Picture 13" descr="Icon&#10;&#10;Description automatically generated with medium confidence">
              <a:extLst>
                <a:ext uri="{FF2B5EF4-FFF2-40B4-BE49-F238E27FC236}">
                  <a16:creationId xmlns:a16="http://schemas.microsoft.com/office/drawing/2014/main" id="{E076CEEA-0F0E-CB1E-716A-FD615E82AB3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5" name="Picture 14" descr="A picture containing clipart, vector graphics&#10;&#10;Description automatically generated">
              <a:extLst>
                <a:ext uri="{FF2B5EF4-FFF2-40B4-BE49-F238E27FC236}">
                  <a16:creationId xmlns:a16="http://schemas.microsoft.com/office/drawing/2014/main" id="{AE0E7314-9B82-0D4E-10FD-26E7AC94AE86}"/>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6" name="Group 15">
            <a:extLst>
              <a:ext uri="{FF2B5EF4-FFF2-40B4-BE49-F238E27FC236}">
                <a16:creationId xmlns:a16="http://schemas.microsoft.com/office/drawing/2014/main" id="{A87DE05D-821F-6133-B08D-FBA35FA266C4}"/>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17" name="Oval 16">
              <a:extLst>
                <a:ext uri="{FF2B5EF4-FFF2-40B4-BE49-F238E27FC236}">
                  <a16:creationId xmlns:a16="http://schemas.microsoft.com/office/drawing/2014/main" id="{C20B1677-C94F-846B-77EE-9A193D11F54B}"/>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Oval 17">
              <a:extLst>
                <a:ext uri="{FF2B5EF4-FFF2-40B4-BE49-F238E27FC236}">
                  <a16:creationId xmlns:a16="http://schemas.microsoft.com/office/drawing/2014/main" id="{65A92C3F-4715-4909-6588-378EC050C246}"/>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19" name="Freeform 18">
            <a:extLst>
              <a:ext uri="{FF2B5EF4-FFF2-40B4-BE49-F238E27FC236}">
                <a16:creationId xmlns:a16="http://schemas.microsoft.com/office/drawing/2014/main" id="{AC99D0E8-C446-4E6E-2E7F-3C5E6A007D9D}"/>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7" name="Slide Number Placeholder 6"/>
          <p:cNvSpPr>
            <a:spLocks noGrp="1"/>
          </p:cNvSpPr>
          <p:nvPr>
            <p:ph type="sldNum" sz="quarter" idx="12"/>
          </p:nvPr>
        </p:nvSpPr>
        <p:spPr>
          <a:xfrm>
            <a:off x="10409692" y="6356350"/>
            <a:ext cx="2743200" cy="365125"/>
          </a:xfrm>
        </p:spPr>
        <p:txBody>
          <a:bodyPr/>
          <a:lstStyle>
            <a:lvl1pPr algn="ctr">
              <a:defRPr b="1">
                <a:solidFill>
                  <a:schemeClr val="bg1"/>
                </a:solidFill>
              </a:defRPr>
            </a:lvl1pPr>
          </a:lstStyle>
          <a:p>
            <a:fld id="{48F63A3B-78C7-47BE-AE5E-E10140E04643}"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929761"/>
            <a:ext cx="10515600" cy="776548"/>
          </a:xfrm>
        </p:spPr>
        <p:txBody>
          <a:bodyPr>
            <a:normAutofit/>
          </a:bodyPr>
          <a:lstStyle>
            <a:lvl1pPr marL="0" indent="0" algn="l" defTabSz="914400" rtl="0" eaLnBrk="1" latinLnBrk="0" hangingPunct="1">
              <a:lnSpc>
                <a:spcPct val="90000"/>
              </a:lnSpc>
              <a:spcBef>
                <a:spcPct val="0"/>
              </a:spcBef>
              <a:buFont typeface="+mj-lt"/>
              <a:buNone/>
              <a:defRPr lang="en-US" sz="4400" b="1" kern="1200" dirty="0">
                <a:gradFill flip="none" rotWithShape="1">
                  <a:gsLst>
                    <a:gs pos="0">
                      <a:schemeClr val="accent4">
                        <a:lumMod val="75000"/>
                      </a:schemeClr>
                    </a:gs>
                    <a:gs pos="100000">
                      <a:schemeClr val="accent3">
                        <a:lumMod val="75000"/>
                      </a:schemeClr>
                    </a:gs>
                  </a:gsLst>
                  <a:lin ang="16200000" scaled="1"/>
                  <a:tileRect/>
                </a:gradFill>
                <a:latin typeface="+mj-lt"/>
                <a:ea typeface="+mj-ea"/>
                <a:cs typeface="+mj-cs"/>
              </a:defRPr>
            </a:lvl1pPr>
          </a:lstStyle>
          <a:p>
            <a:r>
              <a:rPr lang="en-US"/>
              <a:t>Click to edit Master title style</a:t>
            </a:r>
          </a:p>
        </p:txBody>
      </p:sp>
      <p:sp>
        <p:nvSpPr>
          <p:cNvPr id="3" name="Vertical Text Placeholder 2"/>
          <p:cNvSpPr>
            <a:spLocks noGrp="1"/>
          </p:cNvSpPr>
          <p:nvPr>
            <p:ph type="body" orient="vert" idx="1"/>
          </p:nvPr>
        </p:nvSpPr>
        <p:spPr>
          <a:xfrm>
            <a:off x="838200" y="1792404"/>
            <a:ext cx="10515600" cy="438455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46C75B1-5554-9E4B-9A38-5905F72F5940}" type="datetime3">
              <a:rPr lang="en-US" smtClean="0"/>
              <a:t>20 July 2025</a:t>
            </a:fld>
            <a:endParaRPr lang="en-US"/>
          </a:p>
        </p:txBody>
      </p:sp>
      <p:sp>
        <p:nvSpPr>
          <p:cNvPr id="5" name="Footer Placeholder 4"/>
          <p:cNvSpPr>
            <a:spLocks noGrp="1"/>
          </p:cNvSpPr>
          <p:nvPr>
            <p:ph type="ftr" sz="quarter" idx="11"/>
          </p:nvPr>
        </p:nvSpPr>
        <p:spPr/>
        <p:txBody>
          <a:bodyPr/>
          <a:lstStyle/>
          <a:p>
            <a:r>
              <a:rPr lang="en-US"/>
              <a:t>Copyrights 2024 CE-UIT. All Rights Reserved.</a:t>
            </a:r>
          </a:p>
        </p:txBody>
      </p:sp>
      <p:sp>
        <p:nvSpPr>
          <p:cNvPr id="7" name="Rectangle 6">
            <a:extLst>
              <a:ext uri="{FF2B5EF4-FFF2-40B4-BE49-F238E27FC236}">
                <a16:creationId xmlns:a16="http://schemas.microsoft.com/office/drawing/2014/main" id="{5BDC0A23-1328-52C6-A081-D12BD93902E5}"/>
              </a:ext>
            </a:extLst>
          </p:cNvPr>
          <p:cNvSpPr/>
          <p:nvPr userDrawn="1"/>
        </p:nvSpPr>
        <p:spPr>
          <a:xfrm rot="5400000">
            <a:off x="5778985" y="-5780045"/>
            <a:ext cx="631552" cy="12194479"/>
          </a:xfrm>
          <a:prstGeom prst="rect">
            <a:avLst/>
          </a:prstGeom>
          <a:gradFill>
            <a:gsLst>
              <a:gs pos="0">
                <a:srgbClr val="38EF7D"/>
              </a:gs>
              <a:gs pos="100000">
                <a:srgbClr val="11998E"/>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A5CE3DD9-51D1-E19D-3E06-90C65EDEDC8F}"/>
              </a:ext>
            </a:extLst>
          </p:cNvPr>
          <p:cNvSpPr/>
          <p:nvPr userDrawn="1"/>
        </p:nvSpPr>
        <p:spPr>
          <a:xfrm rot="5400000" flipV="1">
            <a:off x="577898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TextBox 8">
            <a:extLst>
              <a:ext uri="{FF2B5EF4-FFF2-40B4-BE49-F238E27FC236}">
                <a16:creationId xmlns:a16="http://schemas.microsoft.com/office/drawing/2014/main" id="{22BB84F3-1D66-E2E8-E826-723A4E767341}"/>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0" name="Group 9">
            <a:extLst>
              <a:ext uri="{FF2B5EF4-FFF2-40B4-BE49-F238E27FC236}">
                <a16:creationId xmlns:a16="http://schemas.microsoft.com/office/drawing/2014/main" id="{BCEAF201-E1DC-4486-4B93-4B7F751A4654}"/>
              </a:ext>
            </a:extLst>
          </p:cNvPr>
          <p:cNvGrpSpPr/>
          <p:nvPr userDrawn="1"/>
        </p:nvGrpSpPr>
        <p:grpSpPr>
          <a:xfrm>
            <a:off x="4479985" y="241694"/>
            <a:ext cx="3232030" cy="768394"/>
            <a:chOff x="4280055" y="84406"/>
            <a:chExt cx="3631889" cy="863458"/>
          </a:xfrm>
        </p:grpSpPr>
        <p:sp>
          <p:nvSpPr>
            <p:cNvPr id="11" name="Rounded Rectangle 10">
              <a:extLst>
                <a:ext uri="{FF2B5EF4-FFF2-40B4-BE49-F238E27FC236}">
                  <a16:creationId xmlns:a16="http://schemas.microsoft.com/office/drawing/2014/main" id="{E5497DE0-0B16-BC6B-6FF5-9B929CD769D5}"/>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Rounded Rectangle 11">
              <a:extLst>
                <a:ext uri="{FF2B5EF4-FFF2-40B4-BE49-F238E27FC236}">
                  <a16:creationId xmlns:a16="http://schemas.microsoft.com/office/drawing/2014/main" id="{329FDB57-B8ED-7771-901B-1E7618CEFA1A}"/>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3" name="Picture 12" descr="Icon&#10;&#10;Description automatically generated with medium confidence">
              <a:extLst>
                <a:ext uri="{FF2B5EF4-FFF2-40B4-BE49-F238E27FC236}">
                  <a16:creationId xmlns:a16="http://schemas.microsoft.com/office/drawing/2014/main" id="{70695794-09CF-65D2-FE84-CDEAC8194284}"/>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4" name="Picture 13" descr="A picture containing clipart, vector graphics&#10;&#10;Description automatically generated">
              <a:extLst>
                <a:ext uri="{FF2B5EF4-FFF2-40B4-BE49-F238E27FC236}">
                  <a16:creationId xmlns:a16="http://schemas.microsoft.com/office/drawing/2014/main" id="{07E79F0D-50D3-99AC-B977-26D27AD098B3}"/>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5" name="Group 14">
            <a:extLst>
              <a:ext uri="{FF2B5EF4-FFF2-40B4-BE49-F238E27FC236}">
                <a16:creationId xmlns:a16="http://schemas.microsoft.com/office/drawing/2014/main" id="{F6E71496-B352-9AE6-2AFB-7F84245DBA7F}"/>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16" name="Oval 15">
              <a:extLst>
                <a:ext uri="{FF2B5EF4-FFF2-40B4-BE49-F238E27FC236}">
                  <a16:creationId xmlns:a16="http://schemas.microsoft.com/office/drawing/2014/main" id="{741E81DB-4E8D-E98B-BF91-1CFFC0BAEBDF}"/>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7" name="Oval 16">
              <a:extLst>
                <a:ext uri="{FF2B5EF4-FFF2-40B4-BE49-F238E27FC236}">
                  <a16:creationId xmlns:a16="http://schemas.microsoft.com/office/drawing/2014/main" id="{33025DD8-AFB9-10B6-DDE8-D2282F9E5CE3}"/>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18" name="Freeform 17">
            <a:extLst>
              <a:ext uri="{FF2B5EF4-FFF2-40B4-BE49-F238E27FC236}">
                <a16:creationId xmlns:a16="http://schemas.microsoft.com/office/drawing/2014/main" id="{4F0D81A6-FA21-21F6-FF6F-EFBBD913E859}"/>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6" name="Slide Number Placeholder 5"/>
          <p:cNvSpPr>
            <a:spLocks noGrp="1"/>
          </p:cNvSpPr>
          <p:nvPr>
            <p:ph type="sldNum" sz="quarter" idx="12"/>
          </p:nvPr>
        </p:nvSpPr>
        <p:spPr>
          <a:xfrm>
            <a:off x="10409692" y="6356350"/>
            <a:ext cx="2743200" cy="365125"/>
          </a:xfrm>
        </p:spPr>
        <p:txBody>
          <a:bodyPr/>
          <a:lstStyle>
            <a:lvl1pPr algn="ctr">
              <a:defRPr b="1">
                <a:solidFill>
                  <a:schemeClr val="bg1"/>
                </a:solidFill>
              </a:defRPr>
            </a:lvl1pPr>
          </a:lstStyle>
          <a:p>
            <a:fld id="{48F63A3B-78C7-47BE-AE5E-E10140E04643}"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1038421"/>
            <a:ext cx="2628900" cy="5138542"/>
          </a:xfrm>
        </p:spPr>
        <p:txBody>
          <a:bodyPr vert="eaVert">
            <a:normAutofit/>
          </a:bodyPr>
          <a:lstStyle>
            <a:lvl1pPr marL="0" indent="0" algn="l" defTabSz="914400" rtl="0" eaLnBrk="1" latinLnBrk="0" hangingPunct="1">
              <a:lnSpc>
                <a:spcPct val="90000"/>
              </a:lnSpc>
              <a:spcBef>
                <a:spcPct val="0"/>
              </a:spcBef>
              <a:buFont typeface="+mj-lt"/>
              <a:buNone/>
              <a:defRPr lang="en-US" sz="4400" b="1" kern="1200" dirty="0">
                <a:gradFill flip="none" rotWithShape="1">
                  <a:gsLst>
                    <a:gs pos="0">
                      <a:schemeClr val="accent4">
                        <a:lumMod val="75000"/>
                      </a:schemeClr>
                    </a:gs>
                    <a:gs pos="100000">
                      <a:schemeClr val="accent3">
                        <a:lumMod val="75000"/>
                      </a:schemeClr>
                    </a:gs>
                  </a:gsLst>
                  <a:lin ang="16200000" scaled="1"/>
                  <a:tileRect/>
                </a:gradFill>
                <a:latin typeface="+mj-lt"/>
                <a:ea typeface="+mj-ea"/>
                <a:cs typeface="+mj-cs"/>
              </a:defRPr>
            </a:lvl1pPr>
          </a:lstStyle>
          <a:p>
            <a:r>
              <a:rPr lang="en-US"/>
              <a:t>Click to edit Master title style</a:t>
            </a:r>
          </a:p>
        </p:txBody>
      </p:sp>
      <p:sp>
        <p:nvSpPr>
          <p:cNvPr id="3" name="Vertical Text Placeholder 2"/>
          <p:cNvSpPr>
            <a:spLocks noGrp="1"/>
          </p:cNvSpPr>
          <p:nvPr>
            <p:ph type="body" orient="vert" idx="1"/>
          </p:nvPr>
        </p:nvSpPr>
        <p:spPr>
          <a:xfrm>
            <a:off x="838200" y="1038421"/>
            <a:ext cx="7734300" cy="51385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B64986-AD58-F748-BD5B-19DAFB14C4B2}" type="datetime3">
              <a:rPr lang="en-US" smtClean="0"/>
              <a:t>20 July 2025</a:t>
            </a:fld>
            <a:endParaRPr lang="en-US"/>
          </a:p>
        </p:txBody>
      </p:sp>
      <p:sp>
        <p:nvSpPr>
          <p:cNvPr id="5" name="Footer Placeholder 4"/>
          <p:cNvSpPr>
            <a:spLocks noGrp="1"/>
          </p:cNvSpPr>
          <p:nvPr>
            <p:ph type="ftr" sz="quarter" idx="11"/>
          </p:nvPr>
        </p:nvSpPr>
        <p:spPr/>
        <p:txBody>
          <a:bodyPr/>
          <a:lstStyle/>
          <a:p>
            <a:r>
              <a:rPr lang="en-US"/>
              <a:t>Copyrights 2024 CE-UIT. All Rights Reserved.</a:t>
            </a:r>
          </a:p>
        </p:txBody>
      </p:sp>
      <p:sp>
        <p:nvSpPr>
          <p:cNvPr id="7" name="Rectangle 6">
            <a:extLst>
              <a:ext uri="{FF2B5EF4-FFF2-40B4-BE49-F238E27FC236}">
                <a16:creationId xmlns:a16="http://schemas.microsoft.com/office/drawing/2014/main" id="{9C7F3936-136F-C194-2C47-66CE68C8B563}"/>
              </a:ext>
            </a:extLst>
          </p:cNvPr>
          <p:cNvSpPr/>
          <p:nvPr userDrawn="1"/>
        </p:nvSpPr>
        <p:spPr>
          <a:xfrm rot="5400000">
            <a:off x="5778985" y="-5780045"/>
            <a:ext cx="631552" cy="12194479"/>
          </a:xfrm>
          <a:prstGeom prst="rect">
            <a:avLst/>
          </a:prstGeom>
          <a:gradFill>
            <a:gsLst>
              <a:gs pos="0">
                <a:srgbClr val="38EF7D"/>
              </a:gs>
              <a:gs pos="100000">
                <a:srgbClr val="11998E"/>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0EAECB53-429D-BB1E-41F9-39259E111926}"/>
              </a:ext>
            </a:extLst>
          </p:cNvPr>
          <p:cNvSpPr/>
          <p:nvPr userDrawn="1"/>
        </p:nvSpPr>
        <p:spPr>
          <a:xfrm rot="5400000" flipV="1">
            <a:off x="577898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TextBox 8">
            <a:extLst>
              <a:ext uri="{FF2B5EF4-FFF2-40B4-BE49-F238E27FC236}">
                <a16:creationId xmlns:a16="http://schemas.microsoft.com/office/drawing/2014/main" id="{B302EFEB-91F7-F4A9-6DC7-57C29D79F9F9}"/>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0" name="Group 9">
            <a:extLst>
              <a:ext uri="{FF2B5EF4-FFF2-40B4-BE49-F238E27FC236}">
                <a16:creationId xmlns:a16="http://schemas.microsoft.com/office/drawing/2014/main" id="{48202369-F8E5-A40E-96BF-5D9E8B5F1F16}"/>
              </a:ext>
            </a:extLst>
          </p:cNvPr>
          <p:cNvGrpSpPr/>
          <p:nvPr userDrawn="1"/>
        </p:nvGrpSpPr>
        <p:grpSpPr>
          <a:xfrm>
            <a:off x="4479985" y="241694"/>
            <a:ext cx="3232030" cy="768394"/>
            <a:chOff x="4280055" y="84406"/>
            <a:chExt cx="3631889" cy="863458"/>
          </a:xfrm>
        </p:grpSpPr>
        <p:sp>
          <p:nvSpPr>
            <p:cNvPr id="11" name="Rounded Rectangle 10">
              <a:extLst>
                <a:ext uri="{FF2B5EF4-FFF2-40B4-BE49-F238E27FC236}">
                  <a16:creationId xmlns:a16="http://schemas.microsoft.com/office/drawing/2014/main" id="{548153D4-0D7E-5E40-CC29-BA0D3438A6E0}"/>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Rounded Rectangle 11">
              <a:extLst>
                <a:ext uri="{FF2B5EF4-FFF2-40B4-BE49-F238E27FC236}">
                  <a16:creationId xmlns:a16="http://schemas.microsoft.com/office/drawing/2014/main" id="{25D12D13-7CA6-581B-369D-0786B7CDA747}"/>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3" name="Picture 12" descr="Icon&#10;&#10;Description automatically generated with medium confidence">
              <a:extLst>
                <a:ext uri="{FF2B5EF4-FFF2-40B4-BE49-F238E27FC236}">
                  <a16:creationId xmlns:a16="http://schemas.microsoft.com/office/drawing/2014/main" id="{C7D78A2B-7E0F-7276-F0FD-6896232239F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4" name="Picture 13" descr="A picture containing clipart, vector graphics&#10;&#10;Description automatically generated">
              <a:extLst>
                <a:ext uri="{FF2B5EF4-FFF2-40B4-BE49-F238E27FC236}">
                  <a16:creationId xmlns:a16="http://schemas.microsoft.com/office/drawing/2014/main" id="{774A90A5-5FD0-9383-6265-C82BA61F99A2}"/>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5" name="Group 14">
            <a:extLst>
              <a:ext uri="{FF2B5EF4-FFF2-40B4-BE49-F238E27FC236}">
                <a16:creationId xmlns:a16="http://schemas.microsoft.com/office/drawing/2014/main" id="{44949A0B-E506-5DE7-2A23-C2CA5436DE0A}"/>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16" name="Oval 15">
              <a:extLst>
                <a:ext uri="{FF2B5EF4-FFF2-40B4-BE49-F238E27FC236}">
                  <a16:creationId xmlns:a16="http://schemas.microsoft.com/office/drawing/2014/main" id="{FD395D56-A0D5-B2F3-8B05-9F07E63BF0C4}"/>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7" name="Oval 16">
              <a:extLst>
                <a:ext uri="{FF2B5EF4-FFF2-40B4-BE49-F238E27FC236}">
                  <a16:creationId xmlns:a16="http://schemas.microsoft.com/office/drawing/2014/main" id="{7BF5558D-A677-95F7-5700-2D1E71FBD838}"/>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18" name="Freeform 17">
            <a:extLst>
              <a:ext uri="{FF2B5EF4-FFF2-40B4-BE49-F238E27FC236}">
                <a16:creationId xmlns:a16="http://schemas.microsoft.com/office/drawing/2014/main" id="{A797F9EA-0DAE-4EA8-F91E-D25EC18E94F5}"/>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6" name="Slide Number Placeholder 5"/>
          <p:cNvSpPr>
            <a:spLocks noGrp="1"/>
          </p:cNvSpPr>
          <p:nvPr>
            <p:ph type="sldNum" sz="quarter" idx="12"/>
          </p:nvPr>
        </p:nvSpPr>
        <p:spPr>
          <a:xfrm>
            <a:off x="10409692" y="6356350"/>
            <a:ext cx="2743200" cy="365125"/>
          </a:xfrm>
        </p:spPr>
        <p:txBody>
          <a:bodyPr/>
          <a:lstStyle>
            <a:lvl1pPr algn="ctr">
              <a:defRPr b="1">
                <a:solidFill>
                  <a:schemeClr val="bg1"/>
                </a:solidFill>
              </a:defRPr>
            </a:lvl1pPr>
          </a:lstStyle>
          <a:p>
            <a:fld id="{48F63A3B-78C7-47BE-AE5E-E10140E0464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236403" y="6356350"/>
            <a:ext cx="2743200" cy="365125"/>
          </a:xfrm>
        </p:spPr>
        <p:txBody>
          <a:bodyPr/>
          <a:lstStyle/>
          <a:p>
            <a:fld id="{ACF17CAC-8297-FC4A-82FA-F61255D7A70E}" type="datetime3">
              <a:rPr lang="en-US" smtClean="0"/>
              <a:t>20 July 2025</a:t>
            </a:fld>
            <a:endParaRPr lang="en-US"/>
          </a:p>
        </p:txBody>
      </p:sp>
      <p:sp>
        <p:nvSpPr>
          <p:cNvPr id="5" name="Footer Placeholder 4"/>
          <p:cNvSpPr>
            <a:spLocks noGrp="1"/>
          </p:cNvSpPr>
          <p:nvPr>
            <p:ph type="ftr" sz="quarter" idx="11"/>
          </p:nvPr>
        </p:nvSpPr>
        <p:spPr>
          <a:xfrm>
            <a:off x="7232650" y="6356350"/>
            <a:ext cx="4114800" cy="365125"/>
          </a:xfrm>
        </p:spPr>
        <p:txBody>
          <a:bodyPr/>
          <a:lstStyle/>
          <a:p>
            <a:r>
              <a:rPr lang="en-US"/>
              <a:t>Copyrights 2024 CE-UIT. All Rights Reserved.</a:t>
            </a:r>
          </a:p>
        </p:txBody>
      </p:sp>
      <p:sp>
        <p:nvSpPr>
          <p:cNvPr id="7" name="Rectangle 6">
            <a:extLst>
              <a:ext uri="{FF2B5EF4-FFF2-40B4-BE49-F238E27FC236}">
                <a16:creationId xmlns:a16="http://schemas.microsoft.com/office/drawing/2014/main" id="{E742C0F1-5644-4389-360B-5397956CD38A}"/>
              </a:ext>
            </a:extLst>
          </p:cNvPr>
          <p:cNvSpPr/>
          <p:nvPr userDrawn="1"/>
        </p:nvSpPr>
        <p:spPr>
          <a:xfrm>
            <a:off x="-24143" y="0"/>
            <a:ext cx="4056393" cy="6858000"/>
          </a:xfrm>
          <a:prstGeom prst="rect">
            <a:avLst/>
          </a:prstGeom>
          <a:gradFill>
            <a:gsLst>
              <a:gs pos="0">
                <a:srgbClr val="38EF7D"/>
              </a:gs>
              <a:gs pos="100000">
                <a:srgbClr val="11998E"/>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471B0644-6BE5-3A17-CB9E-03CC0ADBCAC3}"/>
              </a:ext>
            </a:extLst>
          </p:cNvPr>
          <p:cNvSpPr/>
          <p:nvPr userDrawn="1"/>
        </p:nvSpPr>
        <p:spPr>
          <a:xfrm flipV="1">
            <a:off x="-31247" y="0"/>
            <a:ext cx="1804783" cy="6858000"/>
          </a:xfrm>
          <a:prstGeom prst="rect">
            <a:avLst/>
          </a:prstGeom>
          <a:blipFill>
            <a:blip r:embed="rId2" cstate="print">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TextBox 8">
            <a:extLst>
              <a:ext uri="{FF2B5EF4-FFF2-40B4-BE49-F238E27FC236}">
                <a16:creationId xmlns:a16="http://schemas.microsoft.com/office/drawing/2014/main" id="{E61CABA6-14B3-43D2-ED89-BD749E5AF92A}"/>
              </a:ext>
            </a:extLst>
          </p:cNvPr>
          <p:cNvSpPr txBox="1"/>
          <p:nvPr userDrawn="1"/>
        </p:nvSpPr>
        <p:spPr>
          <a:xfrm rot="16200000">
            <a:off x="-1800908" y="4465666"/>
            <a:ext cx="4173065" cy="338554"/>
          </a:xfrm>
          <a:prstGeom prst="rect">
            <a:avLst/>
          </a:prstGeom>
          <a:noFill/>
        </p:spPr>
        <p:txBody>
          <a:bodyPr wrap="none" rtlCol="0">
            <a:spAutoFit/>
          </a:bodyPr>
          <a:lstStyle/>
          <a:p>
            <a:r>
              <a:rPr lang="en-VN" sz="1600" b="1">
                <a:solidFill>
                  <a:schemeClr val="bg1"/>
                </a:solidFill>
              </a:rPr>
              <a:t>FACULTY OF COMPUTER ENGINEERING</a:t>
            </a:r>
          </a:p>
        </p:txBody>
      </p:sp>
      <p:grpSp>
        <p:nvGrpSpPr>
          <p:cNvPr id="12" name="Group 11">
            <a:extLst>
              <a:ext uri="{FF2B5EF4-FFF2-40B4-BE49-F238E27FC236}">
                <a16:creationId xmlns:a16="http://schemas.microsoft.com/office/drawing/2014/main" id="{F6CA6459-D804-2D1E-9BE6-04D9777C2161}"/>
              </a:ext>
            </a:extLst>
          </p:cNvPr>
          <p:cNvGrpSpPr/>
          <p:nvPr userDrawn="1"/>
        </p:nvGrpSpPr>
        <p:grpSpPr>
          <a:xfrm>
            <a:off x="4479985" y="131938"/>
            <a:ext cx="3232030" cy="768394"/>
            <a:chOff x="4280055" y="84406"/>
            <a:chExt cx="3631889" cy="863458"/>
          </a:xfrm>
        </p:grpSpPr>
        <p:sp>
          <p:nvSpPr>
            <p:cNvPr id="13" name="Rounded Rectangle 12">
              <a:extLst>
                <a:ext uri="{FF2B5EF4-FFF2-40B4-BE49-F238E27FC236}">
                  <a16:creationId xmlns:a16="http://schemas.microsoft.com/office/drawing/2014/main" id="{55D6C41E-6B27-7E5A-648B-DD401B12DFC5}"/>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Rounded Rectangle 13">
              <a:extLst>
                <a:ext uri="{FF2B5EF4-FFF2-40B4-BE49-F238E27FC236}">
                  <a16:creationId xmlns:a16="http://schemas.microsoft.com/office/drawing/2014/main" id="{B567EB7E-D89E-FE6D-1F1D-A9C48547288A}"/>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5" name="Picture 14" descr="Icon&#10;&#10;Description automatically generated with medium confidence">
              <a:extLst>
                <a:ext uri="{FF2B5EF4-FFF2-40B4-BE49-F238E27FC236}">
                  <a16:creationId xmlns:a16="http://schemas.microsoft.com/office/drawing/2014/main" id="{49BDC9CC-F359-3B37-10BB-43B882073583}"/>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6" name="Picture 15" descr="A picture containing clipart, vector graphics&#10;&#10;Description automatically generated">
              <a:extLst>
                <a:ext uri="{FF2B5EF4-FFF2-40B4-BE49-F238E27FC236}">
                  <a16:creationId xmlns:a16="http://schemas.microsoft.com/office/drawing/2014/main" id="{D9063C0E-6124-70AB-5990-6A8D28B5DA32}"/>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8" name="Group 17">
            <a:extLst>
              <a:ext uri="{FF2B5EF4-FFF2-40B4-BE49-F238E27FC236}">
                <a16:creationId xmlns:a16="http://schemas.microsoft.com/office/drawing/2014/main" id="{7B48FC94-0045-6DC4-777D-4F5E40C1D399}"/>
              </a:ext>
            </a:extLst>
          </p:cNvPr>
          <p:cNvGrpSpPr/>
          <p:nvPr userDrawn="1"/>
        </p:nvGrpSpPr>
        <p:grpSpPr>
          <a:xfrm>
            <a:off x="11508226" y="243069"/>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19" name="Oval 18">
              <a:extLst>
                <a:ext uri="{FF2B5EF4-FFF2-40B4-BE49-F238E27FC236}">
                  <a16:creationId xmlns:a16="http://schemas.microsoft.com/office/drawing/2014/main" id="{19120F02-27FC-FEC5-707D-FDA64409C1B6}"/>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0" name="Oval 19">
              <a:extLst>
                <a:ext uri="{FF2B5EF4-FFF2-40B4-BE49-F238E27FC236}">
                  <a16:creationId xmlns:a16="http://schemas.microsoft.com/office/drawing/2014/main" id="{73BF5235-1626-C61A-115C-C67CC9015074}"/>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6" name="Slide Number Placeholder 5"/>
          <p:cNvSpPr>
            <a:spLocks noGrp="1"/>
          </p:cNvSpPr>
          <p:nvPr>
            <p:ph type="sldNum" sz="quarter" idx="12"/>
          </p:nvPr>
        </p:nvSpPr>
        <p:spPr>
          <a:xfrm>
            <a:off x="10409692" y="332284"/>
            <a:ext cx="2743200" cy="365125"/>
          </a:xfrm>
        </p:spPr>
        <p:txBody>
          <a:bodyPr/>
          <a:lstStyle>
            <a:lvl1pPr algn="ctr">
              <a:defRPr>
                <a:solidFill>
                  <a:schemeClr val="bg1"/>
                </a:solidFill>
              </a:defRPr>
            </a:lvl1pPr>
          </a:lstStyle>
          <a:p>
            <a:fld id="{48F63A3B-78C7-47BE-AE5E-E10140E04643}" type="slidenum">
              <a:rPr lang="en-US" smtClean="0"/>
              <a:pPr/>
              <a:t>‹#›</a:t>
            </a:fld>
            <a:endParaRPr lang="en-US"/>
          </a:p>
        </p:txBody>
      </p:sp>
      <p:sp>
        <p:nvSpPr>
          <p:cNvPr id="22" name="Rounded Rectangle 21">
            <a:extLst>
              <a:ext uri="{FF2B5EF4-FFF2-40B4-BE49-F238E27FC236}">
                <a16:creationId xmlns:a16="http://schemas.microsoft.com/office/drawing/2014/main" id="{AA5FA796-6DE2-7146-15EE-C9B175F7F587}"/>
              </a:ext>
            </a:extLst>
          </p:cNvPr>
          <p:cNvSpPr/>
          <p:nvPr userDrawn="1"/>
        </p:nvSpPr>
        <p:spPr>
          <a:xfrm>
            <a:off x="1136821" y="1450428"/>
            <a:ext cx="10210628" cy="4289654"/>
          </a:xfrm>
          <a:prstGeom prst="roundRect">
            <a:avLst>
              <a:gd name="adj" fmla="val 2701"/>
            </a:avLst>
          </a:prstGeom>
          <a:blipFill>
            <a:blip r:embed="rId5" cstate="print">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3" name="Rounded Rectangle 22">
            <a:extLst>
              <a:ext uri="{FF2B5EF4-FFF2-40B4-BE49-F238E27FC236}">
                <a16:creationId xmlns:a16="http://schemas.microsoft.com/office/drawing/2014/main" id="{2388E92E-709B-64D5-4BEC-56AE8C45F3A5}"/>
              </a:ext>
            </a:extLst>
          </p:cNvPr>
          <p:cNvSpPr/>
          <p:nvPr userDrawn="1"/>
        </p:nvSpPr>
        <p:spPr>
          <a:xfrm>
            <a:off x="1136821" y="1450428"/>
            <a:ext cx="10210628" cy="4289654"/>
          </a:xfrm>
          <a:prstGeom prst="roundRect">
            <a:avLst>
              <a:gd name="adj" fmla="val 2701"/>
            </a:avLst>
          </a:prstGeom>
          <a:gradFill>
            <a:gsLst>
              <a:gs pos="0">
                <a:srgbClr val="38EF7D">
                  <a:alpha val="40000"/>
                </a:srgbClr>
              </a:gs>
              <a:gs pos="100000">
                <a:srgbClr val="11998E">
                  <a:alpha val="40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Title 1"/>
          <p:cNvSpPr>
            <a:spLocks noGrp="1"/>
          </p:cNvSpPr>
          <p:nvPr>
            <p:ph type="title"/>
          </p:nvPr>
        </p:nvSpPr>
        <p:spPr>
          <a:xfrm>
            <a:off x="1653362" y="2425382"/>
            <a:ext cx="9177548" cy="1505953"/>
          </a:xfrm>
          <a:prstGeom prst="rect">
            <a:avLst/>
          </a:prstGeom>
          <a:noFill/>
          <a:ln w="12700">
            <a:noFill/>
          </a:ln>
          <a:effectLst/>
        </p:spPr>
        <p:txBody>
          <a:bodyPr anchor="ctr">
            <a:normAutofit/>
          </a:bodyPr>
          <a:lstStyle>
            <a:lvl1pPr>
              <a:defRPr sz="5400" b="1">
                <a:solidFill>
                  <a:schemeClr val="bg1"/>
                </a:solidFill>
              </a:defRPr>
            </a:lvl1pPr>
          </a:lstStyle>
          <a:p>
            <a:r>
              <a:rPr lang="en-US"/>
              <a:t>Click to edit Master title style</a:t>
            </a:r>
          </a:p>
        </p:txBody>
      </p:sp>
      <p:sp>
        <p:nvSpPr>
          <p:cNvPr id="3" name="Text Placeholder 2"/>
          <p:cNvSpPr>
            <a:spLocks noGrp="1"/>
          </p:cNvSpPr>
          <p:nvPr>
            <p:ph type="body" idx="1"/>
          </p:nvPr>
        </p:nvSpPr>
        <p:spPr>
          <a:xfrm>
            <a:off x="1653362" y="4108231"/>
            <a:ext cx="5564835" cy="741925"/>
          </a:xfrm>
        </p:spPr>
        <p:txBody>
          <a:bodyPr/>
          <a:lstStyle>
            <a:lvl1pPr marL="0" indent="0" algn="l">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5" name="Content Placeholder 24">
            <a:extLst>
              <a:ext uri="{FF2B5EF4-FFF2-40B4-BE49-F238E27FC236}">
                <a16:creationId xmlns:a16="http://schemas.microsoft.com/office/drawing/2014/main" id="{4340540A-BFD6-C001-24D2-E0A446DCF919}"/>
              </a:ext>
            </a:extLst>
          </p:cNvPr>
          <p:cNvSpPr>
            <a:spLocks noGrp="1"/>
          </p:cNvSpPr>
          <p:nvPr>
            <p:ph sz="quarter" idx="13" hasCustomPrompt="1"/>
          </p:nvPr>
        </p:nvSpPr>
        <p:spPr>
          <a:xfrm>
            <a:off x="1653362" y="561276"/>
            <a:ext cx="2052637" cy="1785937"/>
          </a:xfrm>
        </p:spPr>
        <p:txBody>
          <a:bodyPr>
            <a:noAutofit/>
          </a:bodyPr>
          <a:lstStyle>
            <a:lvl1pPr marL="0" indent="0">
              <a:buNone/>
              <a:defRPr sz="11500" b="1">
                <a:solidFill>
                  <a:schemeClr val="bg1">
                    <a:alpha val="65236"/>
                  </a:schemeClr>
                </a:solidFill>
                <a:effectLst>
                  <a:outerShdw blurRad="63500" sx="102000" sy="102000" algn="ctr" rotWithShape="0">
                    <a:prstClr val="black">
                      <a:alpha val="40000"/>
                    </a:prstClr>
                  </a:outerShdw>
                </a:effectLst>
              </a:defRPr>
            </a:lvl1pPr>
          </a:lstStyle>
          <a:p>
            <a:pPr lvl="0"/>
            <a:r>
              <a:rPr lang="en-VN"/>
              <a:t>01</a:t>
            </a:r>
          </a:p>
        </p:txBody>
      </p:sp>
      <p:sp>
        <p:nvSpPr>
          <p:cNvPr id="10" name="Freeform 9">
            <a:extLst>
              <a:ext uri="{FF2B5EF4-FFF2-40B4-BE49-F238E27FC236}">
                <a16:creationId xmlns:a16="http://schemas.microsoft.com/office/drawing/2014/main" id="{3801A917-2F30-C5E0-9749-96D2AA3258C3}"/>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6000" y="1036767"/>
            <a:ext cx="10980000" cy="890663"/>
          </a:xfrm>
        </p:spPr>
        <p:txBody>
          <a:bodyPr/>
          <a:lstStyle>
            <a:lvl1pPr marL="0" indent="0">
              <a:buFont typeface="+mj-lt"/>
              <a:buNone/>
              <a:defRPr b="1">
                <a:gradFill flip="none" rotWithShape="1">
                  <a:gsLst>
                    <a:gs pos="0">
                      <a:schemeClr val="accent4">
                        <a:lumMod val="75000"/>
                      </a:schemeClr>
                    </a:gs>
                    <a:gs pos="100000">
                      <a:schemeClr val="accent3">
                        <a:lumMod val="75000"/>
                      </a:schemeClr>
                    </a:gs>
                  </a:gsLst>
                  <a:lin ang="16200000" scaled="1"/>
                  <a:tileRect/>
                </a:gradFill>
              </a:defRPr>
            </a:lvl1pPr>
          </a:lstStyle>
          <a:p>
            <a:r>
              <a:rPr lang="en-US"/>
              <a:t>Click to edit Master title style</a:t>
            </a:r>
          </a:p>
        </p:txBody>
      </p:sp>
      <p:sp>
        <p:nvSpPr>
          <p:cNvPr id="3" name="Content Placeholder 2"/>
          <p:cNvSpPr>
            <a:spLocks noGrp="1"/>
          </p:cNvSpPr>
          <p:nvPr>
            <p:ph idx="1"/>
          </p:nvPr>
        </p:nvSpPr>
        <p:spPr>
          <a:xfrm>
            <a:off x="606000" y="2020279"/>
            <a:ext cx="10980000" cy="4156684"/>
          </a:xfrm>
        </p:spPr>
        <p:txBody>
          <a:bodyPr/>
          <a:lstStyle>
            <a:lvl1pPr>
              <a:lnSpc>
                <a:spcPct val="130000"/>
              </a:lnSpc>
              <a:spcBef>
                <a:spcPts val="300"/>
              </a:spcBef>
              <a:spcAft>
                <a:spcPts val="300"/>
              </a:spcAft>
              <a:defRPr/>
            </a:lvl1pPr>
            <a:lvl2pPr>
              <a:lnSpc>
                <a:spcPct val="130000"/>
              </a:lnSpc>
              <a:spcBef>
                <a:spcPts val="300"/>
              </a:spcBef>
              <a:spcAft>
                <a:spcPts val="300"/>
              </a:spcAft>
              <a:defRPr/>
            </a:lvl2pPr>
            <a:lvl3pPr>
              <a:lnSpc>
                <a:spcPct val="130000"/>
              </a:lnSpc>
              <a:spcBef>
                <a:spcPts val="300"/>
              </a:spcBef>
              <a:spcAft>
                <a:spcPts val="300"/>
              </a:spcAft>
              <a:defRPr/>
            </a:lvl3pPr>
            <a:lvl4pPr>
              <a:lnSpc>
                <a:spcPct val="130000"/>
              </a:lnSpc>
              <a:spcBef>
                <a:spcPts val="300"/>
              </a:spcBef>
              <a:spcAft>
                <a:spcPts val="300"/>
              </a:spcAft>
              <a:defRPr/>
            </a:lvl4pPr>
            <a:lvl5pPr>
              <a:lnSpc>
                <a:spcPct val="130000"/>
              </a:lnSpc>
              <a:spcBef>
                <a:spcPts val="300"/>
              </a:spcBef>
              <a:spcAft>
                <a:spcPts val="3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33164" y="6356350"/>
            <a:ext cx="2743200" cy="365125"/>
          </a:xfrm>
        </p:spPr>
        <p:txBody>
          <a:bodyPr/>
          <a:lstStyle/>
          <a:p>
            <a:fld id="{A4B08D6D-E5AB-054C-8BBA-2EAE96362CB2}" type="datetime3">
              <a:rPr lang="en-US" smtClean="0"/>
              <a:t>20 July 2025</a:t>
            </a:fld>
            <a:endParaRPr lang="en-US"/>
          </a:p>
        </p:txBody>
      </p:sp>
      <p:sp>
        <p:nvSpPr>
          <p:cNvPr id="5" name="Footer Placeholder 4"/>
          <p:cNvSpPr>
            <a:spLocks noGrp="1"/>
          </p:cNvSpPr>
          <p:nvPr>
            <p:ph type="ftr" sz="quarter" idx="11"/>
          </p:nvPr>
        </p:nvSpPr>
        <p:spPr>
          <a:xfrm>
            <a:off x="4233564" y="6356350"/>
            <a:ext cx="4114800" cy="365125"/>
          </a:xfrm>
        </p:spPr>
        <p:txBody>
          <a:bodyPr/>
          <a:lstStyle/>
          <a:p>
            <a:r>
              <a:rPr lang="en-US"/>
              <a:t>Copyrights 2024 CE-UIT. All Rights Reserved.</a:t>
            </a:r>
          </a:p>
        </p:txBody>
      </p:sp>
      <p:sp>
        <p:nvSpPr>
          <p:cNvPr id="7" name="Rectangle 6">
            <a:extLst>
              <a:ext uri="{FF2B5EF4-FFF2-40B4-BE49-F238E27FC236}">
                <a16:creationId xmlns:a16="http://schemas.microsoft.com/office/drawing/2014/main" id="{107F0F65-AD9D-F4EF-651A-F8557E5CEDEF}"/>
              </a:ext>
            </a:extLst>
          </p:cNvPr>
          <p:cNvSpPr/>
          <p:nvPr userDrawn="1"/>
        </p:nvSpPr>
        <p:spPr>
          <a:xfrm rot="5400000">
            <a:off x="5778985" y="-5780045"/>
            <a:ext cx="631552" cy="12194479"/>
          </a:xfrm>
          <a:prstGeom prst="rect">
            <a:avLst/>
          </a:prstGeom>
          <a:gradFill>
            <a:gsLst>
              <a:gs pos="0">
                <a:schemeClr val="accent3">
                  <a:lumMod val="75000"/>
                </a:schemeClr>
              </a:gs>
              <a:gs pos="100000">
                <a:schemeClr val="accent4">
                  <a:lumMod val="75000"/>
                </a:schemeClr>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D6792619-8016-D1B1-D5B6-0463FC873115}"/>
              </a:ext>
            </a:extLst>
          </p:cNvPr>
          <p:cNvSpPr/>
          <p:nvPr userDrawn="1"/>
        </p:nvSpPr>
        <p:spPr>
          <a:xfrm rot="5400000" flipV="1">
            <a:off x="578022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TextBox 8">
            <a:extLst>
              <a:ext uri="{FF2B5EF4-FFF2-40B4-BE49-F238E27FC236}">
                <a16:creationId xmlns:a16="http://schemas.microsoft.com/office/drawing/2014/main" id="{E634CFDC-8819-F613-CB53-B010209F03B3}"/>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0" name="Group 9">
            <a:extLst>
              <a:ext uri="{FF2B5EF4-FFF2-40B4-BE49-F238E27FC236}">
                <a16:creationId xmlns:a16="http://schemas.microsoft.com/office/drawing/2014/main" id="{A847D5C7-4917-CA09-77DC-A3EC771CB75C}"/>
              </a:ext>
            </a:extLst>
          </p:cNvPr>
          <p:cNvGrpSpPr/>
          <p:nvPr userDrawn="1"/>
        </p:nvGrpSpPr>
        <p:grpSpPr>
          <a:xfrm>
            <a:off x="4479985" y="241694"/>
            <a:ext cx="3232030" cy="768394"/>
            <a:chOff x="4280055" y="84406"/>
            <a:chExt cx="3631889" cy="863458"/>
          </a:xfrm>
        </p:grpSpPr>
        <p:sp>
          <p:nvSpPr>
            <p:cNvPr id="11" name="Rounded Rectangle 10">
              <a:extLst>
                <a:ext uri="{FF2B5EF4-FFF2-40B4-BE49-F238E27FC236}">
                  <a16:creationId xmlns:a16="http://schemas.microsoft.com/office/drawing/2014/main" id="{48D4D6A6-CC45-52A4-171D-81125CDEE0BB}"/>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Rounded Rectangle 11">
              <a:extLst>
                <a:ext uri="{FF2B5EF4-FFF2-40B4-BE49-F238E27FC236}">
                  <a16:creationId xmlns:a16="http://schemas.microsoft.com/office/drawing/2014/main" id="{E10A2D28-A8FF-8313-ADCB-2B72C390FACF}"/>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3" name="Picture 12" descr="Icon&#10;&#10;Description automatically generated with medium confidence">
              <a:extLst>
                <a:ext uri="{FF2B5EF4-FFF2-40B4-BE49-F238E27FC236}">
                  <a16:creationId xmlns:a16="http://schemas.microsoft.com/office/drawing/2014/main" id="{1E73120D-A83C-0746-0C19-5132936E248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4" name="Picture 13" descr="A picture containing clipart, vector graphics&#10;&#10;Description automatically generated">
              <a:extLst>
                <a:ext uri="{FF2B5EF4-FFF2-40B4-BE49-F238E27FC236}">
                  <a16:creationId xmlns:a16="http://schemas.microsoft.com/office/drawing/2014/main" id="{FF279D30-BA02-4EF4-72A0-69A0DFA1F187}"/>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9" name="Group 18">
            <a:extLst>
              <a:ext uri="{FF2B5EF4-FFF2-40B4-BE49-F238E27FC236}">
                <a16:creationId xmlns:a16="http://schemas.microsoft.com/office/drawing/2014/main" id="{215A5037-1013-FEAC-916D-D7685B8E78E3}"/>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20" name="Oval 19">
              <a:extLst>
                <a:ext uri="{FF2B5EF4-FFF2-40B4-BE49-F238E27FC236}">
                  <a16:creationId xmlns:a16="http://schemas.microsoft.com/office/drawing/2014/main" id="{96836040-223F-32E9-6652-247D1B1776AC}"/>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1" name="Oval 20">
              <a:extLst>
                <a:ext uri="{FF2B5EF4-FFF2-40B4-BE49-F238E27FC236}">
                  <a16:creationId xmlns:a16="http://schemas.microsoft.com/office/drawing/2014/main" id="{BC7C8B3B-CA71-8CB4-C831-5785E5171D6A}"/>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6" name="Slide Number Placeholder 5"/>
          <p:cNvSpPr>
            <a:spLocks noGrp="1"/>
          </p:cNvSpPr>
          <p:nvPr userDrawn="1">
            <p:ph type="sldNum" sz="quarter" idx="12"/>
          </p:nvPr>
        </p:nvSpPr>
        <p:spPr>
          <a:xfrm>
            <a:off x="10422944" y="6356350"/>
            <a:ext cx="2743200" cy="365125"/>
          </a:xfrm>
        </p:spPr>
        <p:txBody>
          <a:bodyPr/>
          <a:lstStyle>
            <a:lvl1pPr algn="ctr">
              <a:defRPr>
                <a:solidFill>
                  <a:schemeClr val="bg1"/>
                </a:solidFill>
              </a:defRPr>
            </a:lvl1pPr>
          </a:lstStyle>
          <a:p>
            <a:fld id="{48F63A3B-78C7-47BE-AE5E-E10140E04643}" type="slidenum">
              <a:rPr lang="en-US" smtClean="0"/>
              <a:pPr/>
              <a:t>‹#›</a:t>
            </a:fld>
            <a:endParaRPr lang="en-US"/>
          </a:p>
        </p:txBody>
      </p:sp>
      <p:sp>
        <p:nvSpPr>
          <p:cNvPr id="24" name="Freeform 23">
            <a:extLst>
              <a:ext uri="{FF2B5EF4-FFF2-40B4-BE49-F238E27FC236}">
                <a16:creationId xmlns:a16="http://schemas.microsoft.com/office/drawing/2014/main" id="{DCEAF726-95E1-8A34-13F1-109FB98C6990}"/>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Tree>
    <p:extLst>
      <p:ext uri="{BB962C8B-B14F-4D97-AF65-F5344CB8AC3E}">
        <p14:creationId xmlns:p14="http://schemas.microsoft.com/office/powerpoint/2010/main" val="555042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6000" y="1036767"/>
            <a:ext cx="10980000" cy="890663"/>
          </a:xfrm>
        </p:spPr>
        <p:txBody>
          <a:bodyPr/>
          <a:lstStyle>
            <a:lvl1pPr marL="0" indent="0">
              <a:buFont typeface="+mj-lt"/>
              <a:buNone/>
              <a:defRPr b="1">
                <a:gradFill flip="none" rotWithShape="1">
                  <a:gsLst>
                    <a:gs pos="0">
                      <a:schemeClr val="accent4">
                        <a:lumMod val="75000"/>
                      </a:schemeClr>
                    </a:gs>
                    <a:gs pos="100000">
                      <a:schemeClr val="accent3">
                        <a:lumMod val="75000"/>
                      </a:schemeClr>
                    </a:gs>
                  </a:gsLst>
                  <a:lin ang="16200000" scaled="1"/>
                  <a:tileRect/>
                </a:gradFill>
              </a:defRPr>
            </a:lvl1pPr>
          </a:lstStyle>
          <a:p>
            <a:r>
              <a:rPr lang="en-US"/>
              <a:t>Click to edit Master title style</a:t>
            </a:r>
          </a:p>
        </p:txBody>
      </p:sp>
      <p:sp>
        <p:nvSpPr>
          <p:cNvPr id="3" name="Content Placeholder 2"/>
          <p:cNvSpPr>
            <a:spLocks noGrp="1"/>
          </p:cNvSpPr>
          <p:nvPr>
            <p:ph idx="1"/>
          </p:nvPr>
        </p:nvSpPr>
        <p:spPr>
          <a:xfrm>
            <a:off x="606000" y="2020279"/>
            <a:ext cx="10980000" cy="4156684"/>
          </a:xfrm>
        </p:spPr>
        <p:txBody>
          <a:bodyPr/>
          <a:lstStyle>
            <a:lvl1pPr>
              <a:lnSpc>
                <a:spcPct val="130000"/>
              </a:lnSpc>
              <a:spcBef>
                <a:spcPts val="300"/>
              </a:spcBef>
              <a:spcAft>
                <a:spcPts val="300"/>
              </a:spcAft>
              <a:defRPr/>
            </a:lvl1pPr>
            <a:lvl2pPr>
              <a:lnSpc>
                <a:spcPct val="130000"/>
              </a:lnSpc>
              <a:spcBef>
                <a:spcPts val="300"/>
              </a:spcBef>
              <a:spcAft>
                <a:spcPts val="300"/>
              </a:spcAft>
              <a:defRPr/>
            </a:lvl2pPr>
            <a:lvl3pPr>
              <a:lnSpc>
                <a:spcPct val="130000"/>
              </a:lnSpc>
              <a:spcBef>
                <a:spcPts val="300"/>
              </a:spcBef>
              <a:spcAft>
                <a:spcPts val="300"/>
              </a:spcAft>
              <a:defRPr/>
            </a:lvl3pPr>
            <a:lvl4pPr>
              <a:lnSpc>
                <a:spcPct val="130000"/>
              </a:lnSpc>
              <a:spcBef>
                <a:spcPts val="300"/>
              </a:spcBef>
              <a:spcAft>
                <a:spcPts val="300"/>
              </a:spcAft>
              <a:defRPr/>
            </a:lvl4pPr>
            <a:lvl5pPr>
              <a:lnSpc>
                <a:spcPct val="130000"/>
              </a:lnSpc>
              <a:spcBef>
                <a:spcPts val="300"/>
              </a:spcBef>
              <a:spcAft>
                <a:spcPts val="3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33164" y="6356350"/>
            <a:ext cx="2743200" cy="365125"/>
          </a:xfrm>
        </p:spPr>
        <p:txBody>
          <a:bodyPr/>
          <a:lstStyle/>
          <a:p>
            <a:fld id="{A4B08D6D-E5AB-054C-8BBA-2EAE96362CB2}" type="datetime3">
              <a:rPr lang="en-US" smtClean="0"/>
              <a:t>20 July 2025</a:t>
            </a:fld>
            <a:endParaRPr lang="en-US"/>
          </a:p>
        </p:txBody>
      </p:sp>
      <p:sp>
        <p:nvSpPr>
          <p:cNvPr id="5" name="Footer Placeholder 4"/>
          <p:cNvSpPr>
            <a:spLocks noGrp="1"/>
          </p:cNvSpPr>
          <p:nvPr>
            <p:ph type="ftr" sz="quarter" idx="11"/>
          </p:nvPr>
        </p:nvSpPr>
        <p:spPr>
          <a:xfrm>
            <a:off x="4233564" y="6356350"/>
            <a:ext cx="4114800" cy="365125"/>
          </a:xfrm>
        </p:spPr>
        <p:txBody>
          <a:bodyPr/>
          <a:lstStyle/>
          <a:p>
            <a:r>
              <a:rPr lang="en-US"/>
              <a:t>Copyrights 2024 CE-UIT. All Rights Reserved.</a:t>
            </a:r>
          </a:p>
        </p:txBody>
      </p:sp>
      <p:sp>
        <p:nvSpPr>
          <p:cNvPr id="7" name="Rectangle 6">
            <a:extLst>
              <a:ext uri="{FF2B5EF4-FFF2-40B4-BE49-F238E27FC236}">
                <a16:creationId xmlns:a16="http://schemas.microsoft.com/office/drawing/2014/main" id="{107F0F65-AD9D-F4EF-651A-F8557E5CEDEF}"/>
              </a:ext>
            </a:extLst>
          </p:cNvPr>
          <p:cNvSpPr/>
          <p:nvPr userDrawn="1"/>
        </p:nvSpPr>
        <p:spPr>
          <a:xfrm rot="5400000">
            <a:off x="5778985" y="-5780045"/>
            <a:ext cx="631552" cy="12194479"/>
          </a:xfrm>
          <a:prstGeom prst="rect">
            <a:avLst/>
          </a:prstGeom>
          <a:gradFill>
            <a:gsLst>
              <a:gs pos="0">
                <a:schemeClr val="accent3">
                  <a:lumMod val="75000"/>
                </a:schemeClr>
              </a:gs>
              <a:gs pos="100000">
                <a:schemeClr val="accent4">
                  <a:lumMod val="75000"/>
                </a:schemeClr>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D6792619-8016-D1B1-D5B6-0463FC873115}"/>
              </a:ext>
            </a:extLst>
          </p:cNvPr>
          <p:cNvSpPr/>
          <p:nvPr userDrawn="1"/>
        </p:nvSpPr>
        <p:spPr>
          <a:xfrm rot="5400000" flipV="1">
            <a:off x="578022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TextBox 8">
            <a:extLst>
              <a:ext uri="{FF2B5EF4-FFF2-40B4-BE49-F238E27FC236}">
                <a16:creationId xmlns:a16="http://schemas.microsoft.com/office/drawing/2014/main" id="{E634CFDC-8819-F613-CB53-B010209F03B3}"/>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0" name="Group 9">
            <a:extLst>
              <a:ext uri="{FF2B5EF4-FFF2-40B4-BE49-F238E27FC236}">
                <a16:creationId xmlns:a16="http://schemas.microsoft.com/office/drawing/2014/main" id="{A847D5C7-4917-CA09-77DC-A3EC771CB75C}"/>
              </a:ext>
            </a:extLst>
          </p:cNvPr>
          <p:cNvGrpSpPr/>
          <p:nvPr userDrawn="1"/>
        </p:nvGrpSpPr>
        <p:grpSpPr>
          <a:xfrm>
            <a:off x="4479985" y="241694"/>
            <a:ext cx="3232030" cy="768394"/>
            <a:chOff x="4280055" y="84406"/>
            <a:chExt cx="3631889" cy="863458"/>
          </a:xfrm>
        </p:grpSpPr>
        <p:sp>
          <p:nvSpPr>
            <p:cNvPr id="11" name="Rounded Rectangle 10">
              <a:extLst>
                <a:ext uri="{FF2B5EF4-FFF2-40B4-BE49-F238E27FC236}">
                  <a16:creationId xmlns:a16="http://schemas.microsoft.com/office/drawing/2014/main" id="{48D4D6A6-CC45-52A4-171D-81125CDEE0BB}"/>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Rounded Rectangle 11">
              <a:extLst>
                <a:ext uri="{FF2B5EF4-FFF2-40B4-BE49-F238E27FC236}">
                  <a16:creationId xmlns:a16="http://schemas.microsoft.com/office/drawing/2014/main" id="{E10A2D28-A8FF-8313-ADCB-2B72C390FACF}"/>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3" name="Picture 12" descr="Icon&#10;&#10;Description automatically generated with medium confidence">
              <a:extLst>
                <a:ext uri="{FF2B5EF4-FFF2-40B4-BE49-F238E27FC236}">
                  <a16:creationId xmlns:a16="http://schemas.microsoft.com/office/drawing/2014/main" id="{1E73120D-A83C-0746-0C19-5132936E248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4" name="Picture 13" descr="A picture containing clipart, vector graphics&#10;&#10;Description automatically generated">
              <a:extLst>
                <a:ext uri="{FF2B5EF4-FFF2-40B4-BE49-F238E27FC236}">
                  <a16:creationId xmlns:a16="http://schemas.microsoft.com/office/drawing/2014/main" id="{FF279D30-BA02-4EF4-72A0-69A0DFA1F187}"/>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9" name="Group 18">
            <a:extLst>
              <a:ext uri="{FF2B5EF4-FFF2-40B4-BE49-F238E27FC236}">
                <a16:creationId xmlns:a16="http://schemas.microsoft.com/office/drawing/2014/main" id="{215A5037-1013-FEAC-916D-D7685B8E78E3}"/>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20" name="Oval 19">
              <a:extLst>
                <a:ext uri="{FF2B5EF4-FFF2-40B4-BE49-F238E27FC236}">
                  <a16:creationId xmlns:a16="http://schemas.microsoft.com/office/drawing/2014/main" id="{96836040-223F-32E9-6652-247D1B1776AC}"/>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1" name="Oval 20">
              <a:extLst>
                <a:ext uri="{FF2B5EF4-FFF2-40B4-BE49-F238E27FC236}">
                  <a16:creationId xmlns:a16="http://schemas.microsoft.com/office/drawing/2014/main" id="{BC7C8B3B-CA71-8CB4-C831-5785E5171D6A}"/>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6" name="Slide Number Placeholder 5"/>
          <p:cNvSpPr>
            <a:spLocks noGrp="1"/>
          </p:cNvSpPr>
          <p:nvPr userDrawn="1">
            <p:ph type="sldNum" sz="quarter" idx="12"/>
          </p:nvPr>
        </p:nvSpPr>
        <p:spPr>
          <a:xfrm>
            <a:off x="10422944" y="6356350"/>
            <a:ext cx="2743200" cy="365125"/>
          </a:xfrm>
        </p:spPr>
        <p:txBody>
          <a:bodyPr/>
          <a:lstStyle>
            <a:lvl1pPr algn="ctr">
              <a:defRPr>
                <a:solidFill>
                  <a:schemeClr val="bg1"/>
                </a:solidFill>
              </a:defRPr>
            </a:lvl1pPr>
          </a:lstStyle>
          <a:p>
            <a:fld id="{48F63A3B-78C7-47BE-AE5E-E10140E04643}" type="slidenum">
              <a:rPr lang="en-US" smtClean="0"/>
              <a:pPr/>
              <a:t>‹#›</a:t>
            </a:fld>
            <a:endParaRPr lang="en-US"/>
          </a:p>
        </p:txBody>
      </p:sp>
      <p:sp>
        <p:nvSpPr>
          <p:cNvPr id="24" name="Freeform 23">
            <a:extLst>
              <a:ext uri="{FF2B5EF4-FFF2-40B4-BE49-F238E27FC236}">
                <a16:creationId xmlns:a16="http://schemas.microsoft.com/office/drawing/2014/main" id="{DCEAF726-95E1-8A34-13F1-109FB98C6990}"/>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Tree>
    <p:extLst>
      <p:ext uri="{BB962C8B-B14F-4D97-AF65-F5344CB8AC3E}">
        <p14:creationId xmlns:p14="http://schemas.microsoft.com/office/powerpoint/2010/main" val="29428045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6000" y="1036767"/>
            <a:ext cx="10980000" cy="890663"/>
          </a:xfrm>
        </p:spPr>
        <p:txBody>
          <a:bodyPr/>
          <a:lstStyle>
            <a:lvl1pPr marL="0" indent="0">
              <a:buFont typeface="+mj-lt"/>
              <a:buNone/>
              <a:defRPr b="1">
                <a:gradFill flip="none" rotWithShape="1">
                  <a:gsLst>
                    <a:gs pos="0">
                      <a:schemeClr val="accent4">
                        <a:lumMod val="75000"/>
                      </a:schemeClr>
                    </a:gs>
                    <a:gs pos="100000">
                      <a:schemeClr val="accent3">
                        <a:lumMod val="75000"/>
                      </a:schemeClr>
                    </a:gs>
                  </a:gsLst>
                  <a:lin ang="16200000" scaled="1"/>
                  <a:tileRect/>
                </a:gradFill>
              </a:defRPr>
            </a:lvl1pPr>
          </a:lstStyle>
          <a:p>
            <a:r>
              <a:rPr lang="en-US"/>
              <a:t>Click to edit Master title style</a:t>
            </a:r>
          </a:p>
        </p:txBody>
      </p:sp>
      <p:sp>
        <p:nvSpPr>
          <p:cNvPr id="3" name="Content Placeholder 2"/>
          <p:cNvSpPr>
            <a:spLocks noGrp="1"/>
          </p:cNvSpPr>
          <p:nvPr>
            <p:ph idx="1"/>
          </p:nvPr>
        </p:nvSpPr>
        <p:spPr>
          <a:xfrm>
            <a:off x="606000" y="2020279"/>
            <a:ext cx="10980000" cy="4156684"/>
          </a:xfrm>
        </p:spPr>
        <p:txBody>
          <a:bodyPr/>
          <a:lstStyle>
            <a:lvl1pPr>
              <a:lnSpc>
                <a:spcPct val="130000"/>
              </a:lnSpc>
              <a:spcBef>
                <a:spcPts val="300"/>
              </a:spcBef>
              <a:spcAft>
                <a:spcPts val="300"/>
              </a:spcAft>
              <a:defRPr/>
            </a:lvl1pPr>
            <a:lvl2pPr>
              <a:lnSpc>
                <a:spcPct val="130000"/>
              </a:lnSpc>
              <a:spcBef>
                <a:spcPts val="300"/>
              </a:spcBef>
              <a:spcAft>
                <a:spcPts val="300"/>
              </a:spcAft>
              <a:defRPr/>
            </a:lvl2pPr>
            <a:lvl3pPr>
              <a:lnSpc>
                <a:spcPct val="130000"/>
              </a:lnSpc>
              <a:spcBef>
                <a:spcPts val="300"/>
              </a:spcBef>
              <a:spcAft>
                <a:spcPts val="300"/>
              </a:spcAft>
              <a:defRPr/>
            </a:lvl3pPr>
            <a:lvl4pPr>
              <a:lnSpc>
                <a:spcPct val="130000"/>
              </a:lnSpc>
              <a:spcBef>
                <a:spcPts val="300"/>
              </a:spcBef>
              <a:spcAft>
                <a:spcPts val="300"/>
              </a:spcAft>
              <a:defRPr/>
            </a:lvl4pPr>
            <a:lvl5pPr>
              <a:lnSpc>
                <a:spcPct val="130000"/>
              </a:lnSpc>
              <a:spcBef>
                <a:spcPts val="300"/>
              </a:spcBef>
              <a:spcAft>
                <a:spcPts val="3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33164" y="6356350"/>
            <a:ext cx="2743200" cy="365125"/>
          </a:xfrm>
        </p:spPr>
        <p:txBody>
          <a:bodyPr/>
          <a:lstStyle/>
          <a:p>
            <a:fld id="{A4B08D6D-E5AB-054C-8BBA-2EAE96362CB2}" type="datetime3">
              <a:rPr lang="en-US" smtClean="0"/>
              <a:t>20 July 2025</a:t>
            </a:fld>
            <a:endParaRPr lang="en-US"/>
          </a:p>
        </p:txBody>
      </p:sp>
      <p:sp>
        <p:nvSpPr>
          <p:cNvPr id="5" name="Footer Placeholder 4"/>
          <p:cNvSpPr>
            <a:spLocks noGrp="1"/>
          </p:cNvSpPr>
          <p:nvPr>
            <p:ph type="ftr" sz="quarter" idx="11"/>
          </p:nvPr>
        </p:nvSpPr>
        <p:spPr>
          <a:xfrm>
            <a:off x="4233564" y="6356350"/>
            <a:ext cx="4114800" cy="365125"/>
          </a:xfrm>
        </p:spPr>
        <p:txBody>
          <a:bodyPr/>
          <a:lstStyle/>
          <a:p>
            <a:r>
              <a:rPr lang="en-US"/>
              <a:t>Copyrights 2024 CE-UIT. All Rights Reserved.</a:t>
            </a:r>
          </a:p>
        </p:txBody>
      </p:sp>
      <p:sp>
        <p:nvSpPr>
          <p:cNvPr id="7" name="Rectangle 6">
            <a:extLst>
              <a:ext uri="{FF2B5EF4-FFF2-40B4-BE49-F238E27FC236}">
                <a16:creationId xmlns:a16="http://schemas.microsoft.com/office/drawing/2014/main" id="{107F0F65-AD9D-F4EF-651A-F8557E5CEDEF}"/>
              </a:ext>
            </a:extLst>
          </p:cNvPr>
          <p:cNvSpPr/>
          <p:nvPr userDrawn="1"/>
        </p:nvSpPr>
        <p:spPr>
          <a:xfrm rot="5400000">
            <a:off x="5778985" y="-5780045"/>
            <a:ext cx="631552" cy="12194479"/>
          </a:xfrm>
          <a:prstGeom prst="rect">
            <a:avLst/>
          </a:prstGeom>
          <a:gradFill>
            <a:gsLst>
              <a:gs pos="0">
                <a:schemeClr val="accent3">
                  <a:lumMod val="75000"/>
                </a:schemeClr>
              </a:gs>
              <a:gs pos="100000">
                <a:schemeClr val="accent4">
                  <a:lumMod val="75000"/>
                </a:schemeClr>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D6792619-8016-D1B1-D5B6-0463FC873115}"/>
              </a:ext>
            </a:extLst>
          </p:cNvPr>
          <p:cNvSpPr/>
          <p:nvPr userDrawn="1"/>
        </p:nvSpPr>
        <p:spPr>
          <a:xfrm rot="5400000" flipV="1">
            <a:off x="578022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TextBox 8">
            <a:extLst>
              <a:ext uri="{FF2B5EF4-FFF2-40B4-BE49-F238E27FC236}">
                <a16:creationId xmlns:a16="http://schemas.microsoft.com/office/drawing/2014/main" id="{E634CFDC-8819-F613-CB53-B010209F03B3}"/>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0" name="Group 9">
            <a:extLst>
              <a:ext uri="{FF2B5EF4-FFF2-40B4-BE49-F238E27FC236}">
                <a16:creationId xmlns:a16="http://schemas.microsoft.com/office/drawing/2014/main" id="{A847D5C7-4917-CA09-77DC-A3EC771CB75C}"/>
              </a:ext>
            </a:extLst>
          </p:cNvPr>
          <p:cNvGrpSpPr/>
          <p:nvPr userDrawn="1"/>
        </p:nvGrpSpPr>
        <p:grpSpPr>
          <a:xfrm>
            <a:off x="4479985" y="241694"/>
            <a:ext cx="3232030" cy="768394"/>
            <a:chOff x="4280055" y="84406"/>
            <a:chExt cx="3631889" cy="863458"/>
          </a:xfrm>
        </p:grpSpPr>
        <p:sp>
          <p:nvSpPr>
            <p:cNvPr id="11" name="Rounded Rectangle 10">
              <a:extLst>
                <a:ext uri="{FF2B5EF4-FFF2-40B4-BE49-F238E27FC236}">
                  <a16:creationId xmlns:a16="http://schemas.microsoft.com/office/drawing/2014/main" id="{48D4D6A6-CC45-52A4-171D-81125CDEE0BB}"/>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Rounded Rectangle 11">
              <a:extLst>
                <a:ext uri="{FF2B5EF4-FFF2-40B4-BE49-F238E27FC236}">
                  <a16:creationId xmlns:a16="http://schemas.microsoft.com/office/drawing/2014/main" id="{E10A2D28-A8FF-8313-ADCB-2B72C390FACF}"/>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3" name="Picture 12" descr="Icon&#10;&#10;Description automatically generated with medium confidence">
              <a:extLst>
                <a:ext uri="{FF2B5EF4-FFF2-40B4-BE49-F238E27FC236}">
                  <a16:creationId xmlns:a16="http://schemas.microsoft.com/office/drawing/2014/main" id="{1E73120D-A83C-0746-0C19-5132936E248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4" name="Picture 13" descr="A picture containing clipart, vector graphics&#10;&#10;Description automatically generated">
              <a:extLst>
                <a:ext uri="{FF2B5EF4-FFF2-40B4-BE49-F238E27FC236}">
                  <a16:creationId xmlns:a16="http://schemas.microsoft.com/office/drawing/2014/main" id="{FF279D30-BA02-4EF4-72A0-69A0DFA1F187}"/>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9" name="Group 18">
            <a:extLst>
              <a:ext uri="{FF2B5EF4-FFF2-40B4-BE49-F238E27FC236}">
                <a16:creationId xmlns:a16="http://schemas.microsoft.com/office/drawing/2014/main" id="{215A5037-1013-FEAC-916D-D7685B8E78E3}"/>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20" name="Oval 19">
              <a:extLst>
                <a:ext uri="{FF2B5EF4-FFF2-40B4-BE49-F238E27FC236}">
                  <a16:creationId xmlns:a16="http://schemas.microsoft.com/office/drawing/2014/main" id="{96836040-223F-32E9-6652-247D1B1776AC}"/>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1" name="Oval 20">
              <a:extLst>
                <a:ext uri="{FF2B5EF4-FFF2-40B4-BE49-F238E27FC236}">
                  <a16:creationId xmlns:a16="http://schemas.microsoft.com/office/drawing/2014/main" id="{BC7C8B3B-CA71-8CB4-C831-5785E5171D6A}"/>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6" name="Slide Number Placeholder 5"/>
          <p:cNvSpPr>
            <a:spLocks noGrp="1"/>
          </p:cNvSpPr>
          <p:nvPr userDrawn="1">
            <p:ph type="sldNum" sz="quarter" idx="12"/>
          </p:nvPr>
        </p:nvSpPr>
        <p:spPr>
          <a:xfrm>
            <a:off x="10422944" y="6356350"/>
            <a:ext cx="2743200" cy="365125"/>
          </a:xfrm>
        </p:spPr>
        <p:txBody>
          <a:bodyPr/>
          <a:lstStyle>
            <a:lvl1pPr algn="ctr">
              <a:defRPr>
                <a:solidFill>
                  <a:schemeClr val="bg1"/>
                </a:solidFill>
              </a:defRPr>
            </a:lvl1pPr>
          </a:lstStyle>
          <a:p>
            <a:fld id="{48F63A3B-78C7-47BE-AE5E-E10140E04643}" type="slidenum">
              <a:rPr lang="en-US" smtClean="0"/>
              <a:pPr/>
              <a:t>‹#›</a:t>
            </a:fld>
            <a:endParaRPr lang="en-US"/>
          </a:p>
        </p:txBody>
      </p:sp>
      <p:sp>
        <p:nvSpPr>
          <p:cNvPr id="24" name="Freeform 23">
            <a:extLst>
              <a:ext uri="{FF2B5EF4-FFF2-40B4-BE49-F238E27FC236}">
                <a16:creationId xmlns:a16="http://schemas.microsoft.com/office/drawing/2014/main" id="{DCEAF726-95E1-8A34-13F1-109FB98C6990}"/>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Tree>
    <p:extLst>
      <p:ext uri="{BB962C8B-B14F-4D97-AF65-F5344CB8AC3E}">
        <p14:creationId xmlns:p14="http://schemas.microsoft.com/office/powerpoint/2010/main" val="3144348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6000" y="1036767"/>
            <a:ext cx="10980000" cy="890663"/>
          </a:xfrm>
        </p:spPr>
        <p:txBody>
          <a:bodyPr/>
          <a:lstStyle>
            <a:lvl1pPr marL="0" indent="0">
              <a:buFont typeface="+mj-lt"/>
              <a:buNone/>
              <a:defRPr b="1">
                <a:gradFill flip="none" rotWithShape="1">
                  <a:gsLst>
                    <a:gs pos="0">
                      <a:schemeClr val="accent4">
                        <a:lumMod val="75000"/>
                      </a:schemeClr>
                    </a:gs>
                    <a:gs pos="100000">
                      <a:schemeClr val="accent3">
                        <a:lumMod val="75000"/>
                      </a:schemeClr>
                    </a:gs>
                  </a:gsLst>
                  <a:lin ang="16200000" scaled="1"/>
                  <a:tileRect/>
                </a:gradFill>
              </a:defRPr>
            </a:lvl1pPr>
          </a:lstStyle>
          <a:p>
            <a:r>
              <a:rPr lang="en-US"/>
              <a:t>Click to edit Master title style</a:t>
            </a:r>
          </a:p>
        </p:txBody>
      </p:sp>
      <p:sp>
        <p:nvSpPr>
          <p:cNvPr id="3" name="Content Placeholder 2"/>
          <p:cNvSpPr>
            <a:spLocks noGrp="1"/>
          </p:cNvSpPr>
          <p:nvPr>
            <p:ph idx="1"/>
          </p:nvPr>
        </p:nvSpPr>
        <p:spPr>
          <a:xfrm>
            <a:off x="606000" y="2020279"/>
            <a:ext cx="10980000" cy="4156684"/>
          </a:xfrm>
        </p:spPr>
        <p:txBody>
          <a:bodyPr/>
          <a:lstStyle>
            <a:lvl1pPr>
              <a:lnSpc>
                <a:spcPct val="130000"/>
              </a:lnSpc>
              <a:spcBef>
                <a:spcPts val="300"/>
              </a:spcBef>
              <a:spcAft>
                <a:spcPts val="300"/>
              </a:spcAft>
              <a:defRPr/>
            </a:lvl1pPr>
            <a:lvl2pPr>
              <a:lnSpc>
                <a:spcPct val="130000"/>
              </a:lnSpc>
              <a:spcBef>
                <a:spcPts val="300"/>
              </a:spcBef>
              <a:spcAft>
                <a:spcPts val="300"/>
              </a:spcAft>
              <a:defRPr/>
            </a:lvl2pPr>
            <a:lvl3pPr>
              <a:lnSpc>
                <a:spcPct val="130000"/>
              </a:lnSpc>
              <a:spcBef>
                <a:spcPts val="300"/>
              </a:spcBef>
              <a:spcAft>
                <a:spcPts val="300"/>
              </a:spcAft>
              <a:defRPr/>
            </a:lvl3pPr>
            <a:lvl4pPr>
              <a:lnSpc>
                <a:spcPct val="130000"/>
              </a:lnSpc>
              <a:spcBef>
                <a:spcPts val="300"/>
              </a:spcBef>
              <a:spcAft>
                <a:spcPts val="300"/>
              </a:spcAft>
              <a:defRPr/>
            </a:lvl4pPr>
            <a:lvl5pPr>
              <a:lnSpc>
                <a:spcPct val="130000"/>
              </a:lnSpc>
              <a:spcBef>
                <a:spcPts val="300"/>
              </a:spcBef>
              <a:spcAft>
                <a:spcPts val="3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33164" y="6356350"/>
            <a:ext cx="2743200" cy="365125"/>
          </a:xfrm>
        </p:spPr>
        <p:txBody>
          <a:bodyPr/>
          <a:lstStyle/>
          <a:p>
            <a:fld id="{A4B08D6D-E5AB-054C-8BBA-2EAE96362CB2}" type="datetime3">
              <a:rPr lang="en-US" smtClean="0"/>
              <a:t>20 July 2025</a:t>
            </a:fld>
            <a:endParaRPr lang="en-US"/>
          </a:p>
        </p:txBody>
      </p:sp>
      <p:sp>
        <p:nvSpPr>
          <p:cNvPr id="5" name="Footer Placeholder 4"/>
          <p:cNvSpPr>
            <a:spLocks noGrp="1"/>
          </p:cNvSpPr>
          <p:nvPr>
            <p:ph type="ftr" sz="quarter" idx="11"/>
          </p:nvPr>
        </p:nvSpPr>
        <p:spPr>
          <a:xfrm>
            <a:off x="4233564" y="6356350"/>
            <a:ext cx="4114800" cy="365125"/>
          </a:xfrm>
        </p:spPr>
        <p:txBody>
          <a:bodyPr/>
          <a:lstStyle/>
          <a:p>
            <a:r>
              <a:rPr lang="en-US"/>
              <a:t>Copyrights 2024 CE-UIT. All Rights Reserved.</a:t>
            </a:r>
          </a:p>
        </p:txBody>
      </p:sp>
      <p:sp>
        <p:nvSpPr>
          <p:cNvPr id="7" name="Rectangle 6">
            <a:extLst>
              <a:ext uri="{FF2B5EF4-FFF2-40B4-BE49-F238E27FC236}">
                <a16:creationId xmlns:a16="http://schemas.microsoft.com/office/drawing/2014/main" id="{107F0F65-AD9D-F4EF-651A-F8557E5CEDEF}"/>
              </a:ext>
            </a:extLst>
          </p:cNvPr>
          <p:cNvSpPr/>
          <p:nvPr userDrawn="1"/>
        </p:nvSpPr>
        <p:spPr>
          <a:xfrm rot="5400000">
            <a:off x="5778985" y="-5780045"/>
            <a:ext cx="631552" cy="12194479"/>
          </a:xfrm>
          <a:prstGeom prst="rect">
            <a:avLst/>
          </a:prstGeom>
          <a:gradFill>
            <a:gsLst>
              <a:gs pos="0">
                <a:schemeClr val="accent3">
                  <a:lumMod val="75000"/>
                </a:schemeClr>
              </a:gs>
              <a:gs pos="100000">
                <a:schemeClr val="accent4">
                  <a:lumMod val="75000"/>
                </a:schemeClr>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D6792619-8016-D1B1-D5B6-0463FC873115}"/>
              </a:ext>
            </a:extLst>
          </p:cNvPr>
          <p:cNvSpPr/>
          <p:nvPr userDrawn="1"/>
        </p:nvSpPr>
        <p:spPr>
          <a:xfrm rot="5400000" flipV="1">
            <a:off x="578022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TextBox 8">
            <a:extLst>
              <a:ext uri="{FF2B5EF4-FFF2-40B4-BE49-F238E27FC236}">
                <a16:creationId xmlns:a16="http://schemas.microsoft.com/office/drawing/2014/main" id="{E634CFDC-8819-F613-CB53-B010209F03B3}"/>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0" name="Group 9">
            <a:extLst>
              <a:ext uri="{FF2B5EF4-FFF2-40B4-BE49-F238E27FC236}">
                <a16:creationId xmlns:a16="http://schemas.microsoft.com/office/drawing/2014/main" id="{A847D5C7-4917-CA09-77DC-A3EC771CB75C}"/>
              </a:ext>
            </a:extLst>
          </p:cNvPr>
          <p:cNvGrpSpPr/>
          <p:nvPr userDrawn="1"/>
        </p:nvGrpSpPr>
        <p:grpSpPr>
          <a:xfrm>
            <a:off x="4479985" y="241694"/>
            <a:ext cx="3232030" cy="768394"/>
            <a:chOff x="4280055" y="84406"/>
            <a:chExt cx="3631889" cy="863458"/>
          </a:xfrm>
        </p:grpSpPr>
        <p:sp>
          <p:nvSpPr>
            <p:cNvPr id="11" name="Rounded Rectangle 10">
              <a:extLst>
                <a:ext uri="{FF2B5EF4-FFF2-40B4-BE49-F238E27FC236}">
                  <a16:creationId xmlns:a16="http://schemas.microsoft.com/office/drawing/2014/main" id="{48D4D6A6-CC45-52A4-171D-81125CDEE0BB}"/>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Rounded Rectangle 11">
              <a:extLst>
                <a:ext uri="{FF2B5EF4-FFF2-40B4-BE49-F238E27FC236}">
                  <a16:creationId xmlns:a16="http://schemas.microsoft.com/office/drawing/2014/main" id="{E10A2D28-A8FF-8313-ADCB-2B72C390FACF}"/>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3" name="Picture 12" descr="Icon&#10;&#10;Description automatically generated with medium confidence">
              <a:extLst>
                <a:ext uri="{FF2B5EF4-FFF2-40B4-BE49-F238E27FC236}">
                  <a16:creationId xmlns:a16="http://schemas.microsoft.com/office/drawing/2014/main" id="{1E73120D-A83C-0746-0C19-5132936E248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4" name="Picture 13" descr="A picture containing clipart, vector graphics&#10;&#10;Description automatically generated">
              <a:extLst>
                <a:ext uri="{FF2B5EF4-FFF2-40B4-BE49-F238E27FC236}">
                  <a16:creationId xmlns:a16="http://schemas.microsoft.com/office/drawing/2014/main" id="{FF279D30-BA02-4EF4-72A0-69A0DFA1F187}"/>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9" name="Group 18">
            <a:extLst>
              <a:ext uri="{FF2B5EF4-FFF2-40B4-BE49-F238E27FC236}">
                <a16:creationId xmlns:a16="http://schemas.microsoft.com/office/drawing/2014/main" id="{215A5037-1013-FEAC-916D-D7685B8E78E3}"/>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20" name="Oval 19">
              <a:extLst>
                <a:ext uri="{FF2B5EF4-FFF2-40B4-BE49-F238E27FC236}">
                  <a16:creationId xmlns:a16="http://schemas.microsoft.com/office/drawing/2014/main" id="{96836040-223F-32E9-6652-247D1B1776AC}"/>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1" name="Oval 20">
              <a:extLst>
                <a:ext uri="{FF2B5EF4-FFF2-40B4-BE49-F238E27FC236}">
                  <a16:creationId xmlns:a16="http://schemas.microsoft.com/office/drawing/2014/main" id="{BC7C8B3B-CA71-8CB4-C831-5785E5171D6A}"/>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6" name="Slide Number Placeholder 5"/>
          <p:cNvSpPr>
            <a:spLocks noGrp="1"/>
          </p:cNvSpPr>
          <p:nvPr userDrawn="1">
            <p:ph type="sldNum" sz="quarter" idx="12"/>
          </p:nvPr>
        </p:nvSpPr>
        <p:spPr>
          <a:xfrm>
            <a:off x="10422944" y="6356350"/>
            <a:ext cx="2743200" cy="365125"/>
          </a:xfrm>
        </p:spPr>
        <p:txBody>
          <a:bodyPr/>
          <a:lstStyle>
            <a:lvl1pPr algn="ctr">
              <a:defRPr>
                <a:solidFill>
                  <a:schemeClr val="bg1"/>
                </a:solidFill>
              </a:defRPr>
            </a:lvl1pPr>
          </a:lstStyle>
          <a:p>
            <a:fld id="{48F63A3B-78C7-47BE-AE5E-E10140E04643}" type="slidenum">
              <a:rPr lang="en-US" smtClean="0"/>
              <a:pPr/>
              <a:t>‹#›</a:t>
            </a:fld>
            <a:endParaRPr lang="en-US"/>
          </a:p>
        </p:txBody>
      </p:sp>
      <p:sp>
        <p:nvSpPr>
          <p:cNvPr id="24" name="Freeform 23">
            <a:extLst>
              <a:ext uri="{FF2B5EF4-FFF2-40B4-BE49-F238E27FC236}">
                <a16:creationId xmlns:a16="http://schemas.microsoft.com/office/drawing/2014/main" id="{DCEAF726-95E1-8A34-13F1-109FB98C6990}"/>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Tree>
    <p:extLst>
      <p:ext uri="{BB962C8B-B14F-4D97-AF65-F5344CB8AC3E}">
        <p14:creationId xmlns:p14="http://schemas.microsoft.com/office/powerpoint/2010/main" val="4110370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6000" y="1036767"/>
            <a:ext cx="10980000" cy="890663"/>
          </a:xfrm>
        </p:spPr>
        <p:txBody>
          <a:bodyPr/>
          <a:lstStyle>
            <a:lvl1pPr marL="0" indent="0">
              <a:buFont typeface="+mj-lt"/>
              <a:buNone/>
              <a:defRPr b="1">
                <a:gradFill flip="none" rotWithShape="1">
                  <a:gsLst>
                    <a:gs pos="0">
                      <a:schemeClr val="accent4">
                        <a:lumMod val="75000"/>
                      </a:schemeClr>
                    </a:gs>
                    <a:gs pos="100000">
                      <a:schemeClr val="accent3">
                        <a:lumMod val="75000"/>
                      </a:schemeClr>
                    </a:gs>
                  </a:gsLst>
                  <a:lin ang="16200000" scaled="1"/>
                  <a:tileRect/>
                </a:gradFill>
              </a:defRPr>
            </a:lvl1pPr>
          </a:lstStyle>
          <a:p>
            <a:r>
              <a:rPr lang="en-US"/>
              <a:t>Click to edit Master title style</a:t>
            </a:r>
          </a:p>
        </p:txBody>
      </p:sp>
      <p:sp>
        <p:nvSpPr>
          <p:cNvPr id="3" name="Content Placeholder 2"/>
          <p:cNvSpPr>
            <a:spLocks noGrp="1"/>
          </p:cNvSpPr>
          <p:nvPr>
            <p:ph idx="1"/>
          </p:nvPr>
        </p:nvSpPr>
        <p:spPr>
          <a:xfrm>
            <a:off x="606000" y="2020279"/>
            <a:ext cx="10980000" cy="4156684"/>
          </a:xfrm>
        </p:spPr>
        <p:txBody>
          <a:bodyPr/>
          <a:lstStyle>
            <a:lvl1pPr>
              <a:lnSpc>
                <a:spcPct val="130000"/>
              </a:lnSpc>
              <a:spcBef>
                <a:spcPts val="300"/>
              </a:spcBef>
              <a:spcAft>
                <a:spcPts val="300"/>
              </a:spcAft>
              <a:defRPr/>
            </a:lvl1pPr>
            <a:lvl2pPr>
              <a:lnSpc>
                <a:spcPct val="130000"/>
              </a:lnSpc>
              <a:spcBef>
                <a:spcPts val="300"/>
              </a:spcBef>
              <a:spcAft>
                <a:spcPts val="300"/>
              </a:spcAft>
              <a:defRPr/>
            </a:lvl2pPr>
            <a:lvl3pPr>
              <a:lnSpc>
                <a:spcPct val="130000"/>
              </a:lnSpc>
              <a:spcBef>
                <a:spcPts val="300"/>
              </a:spcBef>
              <a:spcAft>
                <a:spcPts val="300"/>
              </a:spcAft>
              <a:defRPr/>
            </a:lvl3pPr>
            <a:lvl4pPr>
              <a:lnSpc>
                <a:spcPct val="130000"/>
              </a:lnSpc>
              <a:spcBef>
                <a:spcPts val="300"/>
              </a:spcBef>
              <a:spcAft>
                <a:spcPts val="300"/>
              </a:spcAft>
              <a:defRPr/>
            </a:lvl4pPr>
            <a:lvl5pPr>
              <a:lnSpc>
                <a:spcPct val="130000"/>
              </a:lnSpc>
              <a:spcBef>
                <a:spcPts val="300"/>
              </a:spcBef>
              <a:spcAft>
                <a:spcPts val="3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33164" y="6356350"/>
            <a:ext cx="2743200" cy="365125"/>
          </a:xfrm>
        </p:spPr>
        <p:txBody>
          <a:bodyPr/>
          <a:lstStyle/>
          <a:p>
            <a:fld id="{A4B08D6D-E5AB-054C-8BBA-2EAE96362CB2}" type="datetime3">
              <a:rPr lang="en-US" smtClean="0"/>
              <a:t>20 July 2025</a:t>
            </a:fld>
            <a:endParaRPr lang="en-US"/>
          </a:p>
        </p:txBody>
      </p:sp>
      <p:sp>
        <p:nvSpPr>
          <p:cNvPr id="5" name="Footer Placeholder 4"/>
          <p:cNvSpPr>
            <a:spLocks noGrp="1"/>
          </p:cNvSpPr>
          <p:nvPr>
            <p:ph type="ftr" sz="quarter" idx="11"/>
          </p:nvPr>
        </p:nvSpPr>
        <p:spPr>
          <a:xfrm>
            <a:off x="4233564" y="6356350"/>
            <a:ext cx="4114800" cy="365125"/>
          </a:xfrm>
        </p:spPr>
        <p:txBody>
          <a:bodyPr/>
          <a:lstStyle/>
          <a:p>
            <a:r>
              <a:rPr lang="en-US"/>
              <a:t>Copyrights 2024 CE-UIT. All Rights Reserved.</a:t>
            </a:r>
          </a:p>
        </p:txBody>
      </p:sp>
      <p:sp>
        <p:nvSpPr>
          <p:cNvPr id="7" name="Rectangle 6">
            <a:extLst>
              <a:ext uri="{FF2B5EF4-FFF2-40B4-BE49-F238E27FC236}">
                <a16:creationId xmlns:a16="http://schemas.microsoft.com/office/drawing/2014/main" id="{107F0F65-AD9D-F4EF-651A-F8557E5CEDEF}"/>
              </a:ext>
            </a:extLst>
          </p:cNvPr>
          <p:cNvSpPr/>
          <p:nvPr userDrawn="1"/>
        </p:nvSpPr>
        <p:spPr>
          <a:xfrm rot="5400000">
            <a:off x="5778985" y="-5780045"/>
            <a:ext cx="631552" cy="12194479"/>
          </a:xfrm>
          <a:prstGeom prst="rect">
            <a:avLst/>
          </a:prstGeom>
          <a:gradFill>
            <a:gsLst>
              <a:gs pos="0">
                <a:schemeClr val="accent3">
                  <a:lumMod val="75000"/>
                </a:schemeClr>
              </a:gs>
              <a:gs pos="100000">
                <a:schemeClr val="accent4">
                  <a:lumMod val="75000"/>
                </a:schemeClr>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D6792619-8016-D1B1-D5B6-0463FC873115}"/>
              </a:ext>
            </a:extLst>
          </p:cNvPr>
          <p:cNvSpPr/>
          <p:nvPr userDrawn="1"/>
        </p:nvSpPr>
        <p:spPr>
          <a:xfrm rot="5400000" flipV="1">
            <a:off x="578022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TextBox 8">
            <a:extLst>
              <a:ext uri="{FF2B5EF4-FFF2-40B4-BE49-F238E27FC236}">
                <a16:creationId xmlns:a16="http://schemas.microsoft.com/office/drawing/2014/main" id="{E634CFDC-8819-F613-CB53-B010209F03B3}"/>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0" name="Group 9">
            <a:extLst>
              <a:ext uri="{FF2B5EF4-FFF2-40B4-BE49-F238E27FC236}">
                <a16:creationId xmlns:a16="http://schemas.microsoft.com/office/drawing/2014/main" id="{A847D5C7-4917-CA09-77DC-A3EC771CB75C}"/>
              </a:ext>
            </a:extLst>
          </p:cNvPr>
          <p:cNvGrpSpPr/>
          <p:nvPr userDrawn="1"/>
        </p:nvGrpSpPr>
        <p:grpSpPr>
          <a:xfrm>
            <a:off x="4479985" y="241694"/>
            <a:ext cx="3232030" cy="768394"/>
            <a:chOff x="4280055" y="84406"/>
            <a:chExt cx="3631889" cy="863458"/>
          </a:xfrm>
        </p:grpSpPr>
        <p:sp>
          <p:nvSpPr>
            <p:cNvPr id="11" name="Rounded Rectangle 10">
              <a:extLst>
                <a:ext uri="{FF2B5EF4-FFF2-40B4-BE49-F238E27FC236}">
                  <a16:creationId xmlns:a16="http://schemas.microsoft.com/office/drawing/2014/main" id="{48D4D6A6-CC45-52A4-171D-81125CDEE0BB}"/>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Rounded Rectangle 11">
              <a:extLst>
                <a:ext uri="{FF2B5EF4-FFF2-40B4-BE49-F238E27FC236}">
                  <a16:creationId xmlns:a16="http://schemas.microsoft.com/office/drawing/2014/main" id="{E10A2D28-A8FF-8313-ADCB-2B72C390FACF}"/>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3" name="Picture 12" descr="Icon&#10;&#10;Description automatically generated with medium confidence">
              <a:extLst>
                <a:ext uri="{FF2B5EF4-FFF2-40B4-BE49-F238E27FC236}">
                  <a16:creationId xmlns:a16="http://schemas.microsoft.com/office/drawing/2014/main" id="{1E73120D-A83C-0746-0C19-5132936E248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4" name="Picture 13" descr="A picture containing clipart, vector graphics&#10;&#10;Description automatically generated">
              <a:extLst>
                <a:ext uri="{FF2B5EF4-FFF2-40B4-BE49-F238E27FC236}">
                  <a16:creationId xmlns:a16="http://schemas.microsoft.com/office/drawing/2014/main" id="{FF279D30-BA02-4EF4-72A0-69A0DFA1F187}"/>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9" name="Group 18">
            <a:extLst>
              <a:ext uri="{FF2B5EF4-FFF2-40B4-BE49-F238E27FC236}">
                <a16:creationId xmlns:a16="http://schemas.microsoft.com/office/drawing/2014/main" id="{215A5037-1013-FEAC-916D-D7685B8E78E3}"/>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20" name="Oval 19">
              <a:extLst>
                <a:ext uri="{FF2B5EF4-FFF2-40B4-BE49-F238E27FC236}">
                  <a16:creationId xmlns:a16="http://schemas.microsoft.com/office/drawing/2014/main" id="{96836040-223F-32E9-6652-247D1B1776AC}"/>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1" name="Oval 20">
              <a:extLst>
                <a:ext uri="{FF2B5EF4-FFF2-40B4-BE49-F238E27FC236}">
                  <a16:creationId xmlns:a16="http://schemas.microsoft.com/office/drawing/2014/main" id="{BC7C8B3B-CA71-8CB4-C831-5785E5171D6A}"/>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6" name="Slide Number Placeholder 5"/>
          <p:cNvSpPr>
            <a:spLocks noGrp="1"/>
          </p:cNvSpPr>
          <p:nvPr userDrawn="1">
            <p:ph type="sldNum" sz="quarter" idx="12"/>
          </p:nvPr>
        </p:nvSpPr>
        <p:spPr>
          <a:xfrm>
            <a:off x="10422944" y="6356350"/>
            <a:ext cx="2743200" cy="365125"/>
          </a:xfrm>
        </p:spPr>
        <p:txBody>
          <a:bodyPr/>
          <a:lstStyle>
            <a:lvl1pPr algn="ctr">
              <a:defRPr>
                <a:solidFill>
                  <a:schemeClr val="bg1"/>
                </a:solidFill>
              </a:defRPr>
            </a:lvl1pPr>
          </a:lstStyle>
          <a:p>
            <a:fld id="{48F63A3B-78C7-47BE-AE5E-E10140E04643}" type="slidenum">
              <a:rPr lang="en-US" smtClean="0"/>
              <a:pPr/>
              <a:t>‹#›</a:t>
            </a:fld>
            <a:endParaRPr lang="en-US"/>
          </a:p>
        </p:txBody>
      </p:sp>
      <p:sp>
        <p:nvSpPr>
          <p:cNvPr id="24" name="Freeform 23">
            <a:extLst>
              <a:ext uri="{FF2B5EF4-FFF2-40B4-BE49-F238E27FC236}">
                <a16:creationId xmlns:a16="http://schemas.microsoft.com/office/drawing/2014/main" id="{DCEAF726-95E1-8A34-13F1-109FB98C6990}"/>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Tree>
    <p:extLst>
      <p:ext uri="{BB962C8B-B14F-4D97-AF65-F5344CB8AC3E}">
        <p14:creationId xmlns:p14="http://schemas.microsoft.com/office/powerpoint/2010/main" val="12216151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6000" y="898975"/>
            <a:ext cx="10980000" cy="841231"/>
          </a:xfrm>
        </p:spPr>
        <p:txBody>
          <a:bodyPr>
            <a:normAutofit/>
          </a:bodyPr>
          <a:lstStyle>
            <a:lvl1pPr marL="0" indent="0" algn="l" defTabSz="914400" rtl="0" eaLnBrk="1" latinLnBrk="0" hangingPunct="1">
              <a:lnSpc>
                <a:spcPct val="90000"/>
              </a:lnSpc>
              <a:spcBef>
                <a:spcPct val="0"/>
              </a:spcBef>
              <a:buFont typeface="+mj-lt"/>
              <a:buNone/>
              <a:defRPr lang="en-US" sz="4400" b="1" kern="1200" dirty="0">
                <a:gradFill flip="none" rotWithShape="1">
                  <a:gsLst>
                    <a:gs pos="0">
                      <a:schemeClr val="accent4">
                        <a:lumMod val="75000"/>
                      </a:schemeClr>
                    </a:gs>
                    <a:gs pos="100000">
                      <a:schemeClr val="accent3">
                        <a:lumMod val="75000"/>
                      </a:schemeClr>
                    </a:gs>
                  </a:gsLst>
                  <a:lin ang="16200000" scaled="1"/>
                  <a:tileRect/>
                </a:gradFill>
                <a:latin typeface="+mj-lt"/>
                <a:ea typeface="+mj-ea"/>
                <a:cs typeface="+mj-cs"/>
              </a:defRPr>
            </a:lvl1pPr>
          </a:lstStyle>
          <a:p>
            <a:r>
              <a:rPr lang="en-US"/>
              <a:t>Click to edit Master title style</a:t>
            </a:r>
          </a:p>
        </p:txBody>
      </p:sp>
      <p:sp>
        <p:nvSpPr>
          <p:cNvPr id="3" name="Content Placeholder 2"/>
          <p:cNvSpPr>
            <a:spLocks noGrp="1"/>
          </p:cNvSpPr>
          <p:nvPr>
            <p:ph sz="half" idx="1"/>
          </p:nvPr>
        </p:nvSpPr>
        <p:spPr>
          <a:xfrm>
            <a:off x="616856" y="2006210"/>
            <a:ext cx="5310000" cy="41707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76000" y="2006210"/>
            <a:ext cx="5310000" cy="41707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04E05FC-80DB-0148-874D-D86DE9D2ADC5}" type="datetime3">
              <a:rPr lang="en-US" smtClean="0"/>
              <a:t>20 July 2025</a:t>
            </a:fld>
            <a:endParaRPr lang="en-US"/>
          </a:p>
        </p:txBody>
      </p:sp>
      <p:sp>
        <p:nvSpPr>
          <p:cNvPr id="6" name="Footer Placeholder 5"/>
          <p:cNvSpPr>
            <a:spLocks noGrp="1"/>
          </p:cNvSpPr>
          <p:nvPr>
            <p:ph type="ftr" sz="quarter" idx="11"/>
          </p:nvPr>
        </p:nvSpPr>
        <p:spPr/>
        <p:txBody>
          <a:bodyPr/>
          <a:lstStyle/>
          <a:p>
            <a:r>
              <a:rPr lang="en-US"/>
              <a:t>Copyrights 2024 CE-UIT. All Rights Reserved.</a:t>
            </a:r>
          </a:p>
        </p:txBody>
      </p:sp>
      <p:sp>
        <p:nvSpPr>
          <p:cNvPr id="8" name="Rectangle 7">
            <a:extLst>
              <a:ext uri="{FF2B5EF4-FFF2-40B4-BE49-F238E27FC236}">
                <a16:creationId xmlns:a16="http://schemas.microsoft.com/office/drawing/2014/main" id="{555501B7-06E2-F246-2BAD-EAF23122D87C}"/>
              </a:ext>
            </a:extLst>
          </p:cNvPr>
          <p:cNvSpPr/>
          <p:nvPr userDrawn="1"/>
        </p:nvSpPr>
        <p:spPr>
          <a:xfrm rot="5400000">
            <a:off x="5778985" y="-5780045"/>
            <a:ext cx="631552" cy="12194479"/>
          </a:xfrm>
          <a:prstGeom prst="rect">
            <a:avLst/>
          </a:prstGeom>
          <a:gradFill>
            <a:gsLst>
              <a:gs pos="0">
                <a:srgbClr val="38EF7D"/>
              </a:gs>
              <a:gs pos="100000">
                <a:srgbClr val="11998E"/>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Rectangle 8">
            <a:extLst>
              <a:ext uri="{FF2B5EF4-FFF2-40B4-BE49-F238E27FC236}">
                <a16:creationId xmlns:a16="http://schemas.microsoft.com/office/drawing/2014/main" id="{22FA2C82-F7CF-516D-BCFE-BD30ECC9EA5A}"/>
              </a:ext>
            </a:extLst>
          </p:cNvPr>
          <p:cNvSpPr/>
          <p:nvPr userDrawn="1"/>
        </p:nvSpPr>
        <p:spPr>
          <a:xfrm rot="5400000" flipV="1">
            <a:off x="577898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 name="TextBox 9">
            <a:extLst>
              <a:ext uri="{FF2B5EF4-FFF2-40B4-BE49-F238E27FC236}">
                <a16:creationId xmlns:a16="http://schemas.microsoft.com/office/drawing/2014/main" id="{11B8F8FF-3914-88F4-7096-A2992F1DABC0}"/>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1" name="Group 10">
            <a:extLst>
              <a:ext uri="{FF2B5EF4-FFF2-40B4-BE49-F238E27FC236}">
                <a16:creationId xmlns:a16="http://schemas.microsoft.com/office/drawing/2014/main" id="{279A1157-FF7F-7C1B-C247-077067BBC028}"/>
              </a:ext>
            </a:extLst>
          </p:cNvPr>
          <p:cNvGrpSpPr/>
          <p:nvPr userDrawn="1"/>
        </p:nvGrpSpPr>
        <p:grpSpPr>
          <a:xfrm>
            <a:off x="4479985" y="241694"/>
            <a:ext cx="3232030" cy="768394"/>
            <a:chOff x="4280055" y="84406"/>
            <a:chExt cx="3631889" cy="863458"/>
          </a:xfrm>
        </p:grpSpPr>
        <p:sp>
          <p:nvSpPr>
            <p:cNvPr id="12" name="Rounded Rectangle 11">
              <a:extLst>
                <a:ext uri="{FF2B5EF4-FFF2-40B4-BE49-F238E27FC236}">
                  <a16:creationId xmlns:a16="http://schemas.microsoft.com/office/drawing/2014/main" id="{87F4C074-B87D-1D6E-559E-9B5F5A6D59D5}"/>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3" name="Rounded Rectangle 12">
              <a:extLst>
                <a:ext uri="{FF2B5EF4-FFF2-40B4-BE49-F238E27FC236}">
                  <a16:creationId xmlns:a16="http://schemas.microsoft.com/office/drawing/2014/main" id="{051A38B1-9970-6D8A-99F0-1519F63F8C21}"/>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4" name="Picture 13" descr="Icon&#10;&#10;Description automatically generated with medium confidence">
              <a:extLst>
                <a:ext uri="{FF2B5EF4-FFF2-40B4-BE49-F238E27FC236}">
                  <a16:creationId xmlns:a16="http://schemas.microsoft.com/office/drawing/2014/main" id="{CDAB1087-5677-0CD0-2E97-0AC0475A5D4C}"/>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5" name="Picture 14" descr="A picture containing clipart, vector graphics&#10;&#10;Description automatically generated">
              <a:extLst>
                <a:ext uri="{FF2B5EF4-FFF2-40B4-BE49-F238E27FC236}">
                  <a16:creationId xmlns:a16="http://schemas.microsoft.com/office/drawing/2014/main" id="{75F57DD9-9F2F-64B5-ABD6-42254D27DA80}"/>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6" name="Group 15">
            <a:extLst>
              <a:ext uri="{FF2B5EF4-FFF2-40B4-BE49-F238E27FC236}">
                <a16:creationId xmlns:a16="http://schemas.microsoft.com/office/drawing/2014/main" id="{D4EDAAF6-0642-D0AC-8393-BCA7C5A21D37}"/>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17" name="Oval 16">
              <a:extLst>
                <a:ext uri="{FF2B5EF4-FFF2-40B4-BE49-F238E27FC236}">
                  <a16:creationId xmlns:a16="http://schemas.microsoft.com/office/drawing/2014/main" id="{1D9D6F2C-9702-AFF6-0F7A-DB2E2C1FF67A}"/>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Oval 17">
              <a:extLst>
                <a:ext uri="{FF2B5EF4-FFF2-40B4-BE49-F238E27FC236}">
                  <a16:creationId xmlns:a16="http://schemas.microsoft.com/office/drawing/2014/main" id="{FFED086E-27AD-496B-CF1A-0F2B00E50490}"/>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19" name="Freeform 18">
            <a:extLst>
              <a:ext uri="{FF2B5EF4-FFF2-40B4-BE49-F238E27FC236}">
                <a16:creationId xmlns:a16="http://schemas.microsoft.com/office/drawing/2014/main" id="{C849CBBA-8A36-61D9-7C3A-A5B8C98344BA}"/>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7" name="Slide Number Placeholder 6"/>
          <p:cNvSpPr>
            <a:spLocks noGrp="1"/>
          </p:cNvSpPr>
          <p:nvPr>
            <p:ph type="sldNum" sz="quarter" idx="12"/>
          </p:nvPr>
        </p:nvSpPr>
        <p:spPr>
          <a:xfrm>
            <a:off x="10409692" y="6356350"/>
            <a:ext cx="2743200" cy="365125"/>
          </a:xfrm>
        </p:spPr>
        <p:txBody>
          <a:bodyPr/>
          <a:lstStyle>
            <a:lvl1pPr algn="ctr">
              <a:defRPr b="1">
                <a:solidFill>
                  <a:schemeClr val="bg1"/>
                </a:solidFill>
              </a:defRPr>
            </a:lvl1pPr>
          </a:lstStyle>
          <a:p>
            <a:fld id="{48F63A3B-78C7-47BE-AE5E-E10140E0464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6000" y="891895"/>
            <a:ext cx="10980000" cy="989289"/>
          </a:xfrm>
        </p:spPr>
        <p:txBody>
          <a:bodyPr>
            <a:normAutofit/>
          </a:bodyPr>
          <a:lstStyle>
            <a:lvl1pPr marL="0" indent="0" algn="l" defTabSz="914400" rtl="0" eaLnBrk="1" latinLnBrk="0" hangingPunct="1">
              <a:lnSpc>
                <a:spcPct val="90000"/>
              </a:lnSpc>
              <a:spcBef>
                <a:spcPct val="0"/>
              </a:spcBef>
              <a:buFont typeface="+mj-lt"/>
              <a:buNone/>
              <a:defRPr lang="en-US" sz="4400" b="1" kern="1200" dirty="0">
                <a:gradFill flip="none" rotWithShape="1">
                  <a:gsLst>
                    <a:gs pos="0">
                      <a:schemeClr val="accent4">
                        <a:lumMod val="75000"/>
                      </a:schemeClr>
                    </a:gs>
                    <a:gs pos="100000">
                      <a:schemeClr val="accent3">
                        <a:lumMod val="75000"/>
                      </a:schemeClr>
                    </a:gs>
                  </a:gsLst>
                  <a:lin ang="16200000" scaled="1"/>
                  <a:tileRect/>
                </a:gradFill>
                <a:latin typeface="+mj-lt"/>
                <a:ea typeface="+mj-ea"/>
                <a:cs typeface="+mj-cs"/>
              </a:defRPr>
            </a:lvl1pPr>
          </a:lstStyle>
          <a:p>
            <a:r>
              <a:rPr lang="en-US"/>
              <a:t>Click to edit Master title style</a:t>
            </a:r>
          </a:p>
        </p:txBody>
      </p:sp>
      <p:sp>
        <p:nvSpPr>
          <p:cNvPr id="3" name="Text Placeholder 2"/>
          <p:cNvSpPr>
            <a:spLocks noGrp="1"/>
          </p:cNvSpPr>
          <p:nvPr>
            <p:ph type="body" idx="1"/>
          </p:nvPr>
        </p:nvSpPr>
        <p:spPr>
          <a:xfrm>
            <a:off x="606001" y="1992588"/>
            <a:ext cx="5310000" cy="643036"/>
          </a:xfrm>
        </p:spPr>
        <p:txBody>
          <a:bodyPr anchor="ctr"/>
          <a:lstStyle>
            <a:lvl1pPr marL="0" indent="0">
              <a:buNone/>
              <a:defRPr sz="2400" b="1">
                <a:gradFill flip="none" rotWithShape="1">
                  <a:gsLst>
                    <a:gs pos="0">
                      <a:schemeClr val="accent6"/>
                    </a:gs>
                    <a:gs pos="100000">
                      <a:schemeClr val="accent5"/>
                    </a:gs>
                  </a:gsLst>
                  <a:lin ang="2700000" scaled="1"/>
                  <a:tileRect/>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6001" y="2747028"/>
            <a:ext cx="5310000" cy="34426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76000" y="1992588"/>
            <a:ext cx="5310000" cy="643036"/>
          </a:xfrm>
        </p:spPr>
        <p:txBody>
          <a:bodyPr anchor="ctr">
            <a:normAutofit/>
          </a:bodyPr>
          <a:lstStyle>
            <a:lvl1pPr marL="0" indent="0">
              <a:buNone/>
              <a:defRPr lang="en-US" sz="2400" b="1" kern="1200" dirty="0">
                <a:gradFill flip="none" rotWithShape="1">
                  <a:gsLst>
                    <a:gs pos="0">
                      <a:schemeClr val="accent6"/>
                    </a:gs>
                    <a:gs pos="100000">
                      <a:schemeClr val="accent5"/>
                    </a:gs>
                  </a:gsLst>
                  <a:lin ang="2700000" scaled="1"/>
                  <a:tileRect/>
                </a:gra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6" name="Content Placeholder 5"/>
          <p:cNvSpPr>
            <a:spLocks noGrp="1"/>
          </p:cNvSpPr>
          <p:nvPr>
            <p:ph sz="quarter" idx="4"/>
          </p:nvPr>
        </p:nvSpPr>
        <p:spPr>
          <a:xfrm>
            <a:off x="6276000" y="2747028"/>
            <a:ext cx="5310000" cy="34426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EA5D97B-A544-724E-B7AA-E954CECFEC59}" type="datetime3">
              <a:rPr lang="en-US" smtClean="0"/>
              <a:t>20 July 2025</a:t>
            </a:fld>
            <a:endParaRPr lang="en-US"/>
          </a:p>
        </p:txBody>
      </p:sp>
      <p:sp>
        <p:nvSpPr>
          <p:cNvPr id="8" name="Footer Placeholder 7"/>
          <p:cNvSpPr>
            <a:spLocks noGrp="1"/>
          </p:cNvSpPr>
          <p:nvPr>
            <p:ph type="ftr" sz="quarter" idx="11"/>
          </p:nvPr>
        </p:nvSpPr>
        <p:spPr/>
        <p:txBody>
          <a:bodyPr/>
          <a:lstStyle/>
          <a:p>
            <a:r>
              <a:rPr lang="en-US"/>
              <a:t>Copyrights 2024 CE-UIT. All Rights Reserved.</a:t>
            </a:r>
          </a:p>
        </p:txBody>
      </p:sp>
      <p:sp>
        <p:nvSpPr>
          <p:cNvPr id="10" name="Rectangle 9">
            <a:extLst>
              <a:ext uri="{FF2B5EF4-FFF2-40B4-BE49-F238E27FC236}">
                <a16:creationId xmlns:a16="http://schemas.microsoft.com/office/drawing/2014/main" id="{59F7C7FE-91AA-777B-FCF1-8DFE0AC663E2}"/>
              </a:ext>
            </a:extLst>
          </p:cNvPr>
          <p:cNvSpPr/>
          <p:nvPr userDrawn="1"/>
        </p:nvSpPr>
        <p:spPr>
          <a:xfrm rot="5400000">
            <a:off x="5778985" y="-5780045"/>
            <a:ext cx="631552" cy="12194479"/>
          </a:xfrm>
          <a:prstGeom prst="rect">
            <a:avLst/>
          </a:prstGeom>
          <a:gradFill>
            <a:gsLst>
              <a:gs pos="0">
                <a:srgbClr val="38EF7D"/>
              </a:gs>
              <a:gs pos="100000">
                <a:srgbClr val="11998E"/>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Rectangle 10">
            <a:extLst>
              <a:ext uri="{FF2B5EF4-FFF2-40B4-BE49-F238E27FC236}">
                <a16:creationId xmlns:a16="http://schemas.microsoft.com/office/drawing/2014/main" id="{8A62D67D-95A8-A852-CF14-572C6CE00ED0}"/>
              </a:ext>
            </a:extLst>
          </p:cNvPr>
          <p:cNvSpPr/>
          <p:nvPr userDrawn="1"/>
        </p:nvSpPr>
        <p:spPr>
          <a:xfrm rot="5400000" flipV="1">
            <a:off x="5778984" y="-5781463"/>
            <a:ext cx="631552" cy="12194479"/>
          </a:xfrm>
          <a:prstGeom prst="rect">
            <a:avLst/>
          </a:prstGeom>
          <a:blipFill>
            <a:blip r:embed="rId2" cstate="print">
              <a:extLst>
                <a:ext uri="{28A0092B-C50C-407E-A947-70E740481C1C}">
                  <a14:useLocalDpi xmlns:a14="http://schemas.microsoft.com/office/drawing/2010/main"/>
                </a:ext>
              </a:extLst>
            </a:blip>
            <a:stretch>
              <a:fillRect t="27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TextBox 11">
            <a:extLst>
              <a:ext uri="{FF2B5EF4-FFF2-40B4-BE49-F238E27FC236}">
                <a16:creationId xmlns:a16="http://schemas.microsoft.com/office/drawing/2014/main" id="{6971CB91-0E23-8BF0-4ADC-5082D6650DF4}"/>
              </a:ext>
            </a:extLst>
          </p:cNvPr>
          <p:cNvSpPr txBox="1"/>
          <p:nvPr userDrawn="1"/>
        </p:nvSpPr>
        <p:spPr>
          <a:xfrm>
            <a:off x="240281" y="141423"/>
            <a:ext cx="7420291" cy="337383"/>
          </a:xfrm>
          <a:prstGeom prst="rect">
            <a:avLst/>
          </a:prstGeom>
          <a:noFill/>
        </p:spPr>
        <p:txBody>
          <a:bodyPr wrap="none" rtlCol="0">
            <a:spAutoFit/>
          </a:bodyPr>
          <a:lstStyle/>
          <a:p>
            <a:r>
              <a:rPr lang="en-VN" sz="1600" b="1">
                <a:solidFill>
                  <a:schemeClr val="bg1"/>
                </a:solidFill>
              </a:rPr>
              <a:t>FACULTY OF COMPUTER ENGINEERING</a:t>
            </a:r>
          </a:p>
        </p:txBody>
      </p:sp>
      <p:grpSp>
        <p:nvGrpSpPr>
          <p:cNvPr id="13" name="Group 12">
            <a:extLst>
              <a:ext uri="{FF2B5EF4-FFF2-40B4-BE49-F238E27FC236}">
                <a16:creationId xmlns:a16="http://schemas.microsoft.com/office/drawing/2014/main" id="{5AAD86C4-FCFD-9291-27AD-78AEB135B122}"/>
              </a:ext>
            </a:extLst>
          </p:cNvPr>
          <p:cNvGrpSpPr/>
          <p:nvPr userDrawn="1"/>
        </p:nvGrpSpPr>
        <p:grpSpPr>
          <a:xfrm>
            <a:off x="4479985" y="241694"/>
            <a:ext cx="3232030" cy="768394"/>
            <a:chOff x="4280055" y="84406"/>
            <a:chExt cx="3631889" cy="863458"/>
          </a:xfrm>
        </p:grpSpPr>
        <p:sp>
          <p:nvSpPr>
            <p:cNvPr id="14" name="Rounded Rectangle 13">
              <a:extLst>
                <a:ext uri="{FF2B5EF4-FFF2-40B4-BE49-F238E27FC236}">
                  <a16:creationId xmlns:a16="http://schemas.microsoft.com/office/drawing/2014/main" id="{1CF0A3C9-A5C5-7885-0000-B445E4181054}"/>
                </a:ext>
              </a:extLst>
            </p:cNvPr>
            <p:cNvSpPr/>
            <p:nvPr userDrawn="1"/>
          </p:nvSpPr>
          <p:spPr>
            <a:xfrm>
              <a:off x="4280055" y="155868"/>
              <a:ext cx="3631889" cy="717640"/>
            </a:xfrm>
            <a:prstGeom prst="roundRect">
              <a:avLst>
                <a:gd name="adj" fmla="val 50000"/>
              </a:avLst>
            </a:prstGeom>
            <a:gradFill flip="none" rotWithShape="1">
              <a:gsLst>
                <a:gs pos="0">
                  <a:srgbClr val="38EF7D"/>
                </a:gs>
                <a:gs pos="100000">
                  <a:srgbClr val="752AFF"/>
                </a:gs>
              </a:gsLst>
              <a:lin ang="27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5" name="Rounded Rectangle 14">
              <a:extLst>
                <a:ext uri="{FF2B5EF4-FFF2-40B4-BE49-F238E27FC236}">
                  <a16:creationId xmlns:a16="http://schemas.microsoft.com/office/drawing/2014/main" id="{2A842F66-7AA0-4602-5FF9-D5131812A65A}"/>
                </a:ext>
              </a:extLst>
            </p:cNvPr>
            <p:cNvSpPr/>
            <p:nvPr userDrawn="1"/>
          </p:nvSpPr>
          <p:spPr>
            <a:xfrm>
              <a:off x="4345594" y="214327"/>
              <a:ext cx="3500812" cy="60072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6" name="Picture 15" descr="Icon&#10;&#10;Description automatically generated with medium confidence">
              <a:extLst>
                <a:ext uri="{FF2B5EF4-FFF2-40B4-BE49-F238E27FC236}">
                  <a16:creationId xmlns:a16="http://schemas.microsoft.com/office/drawing/2014/main" id="{B096FE08-51CC-1D46-80F1-45BD3824B12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315084" y="84406"/>
              <a:ext cx="871486" cy="863458"/>
            </a:xfrm>
            <a:prstGeom prst="rect">
              <a:avLst/>
            </a:prstGeom>
          </p:spPr>
        </p:pic>
        <p:pic>
          <p:nvPicPr>
            <p:cNvPr id="17" name="Picture 16" descr="A picture containing clipart, vector graphics&#10;&#10;Description automatically generated">
              <a:extLst>
                <a:ext uri="{FF2B5EF4-FFF2-40B4-BE49-F238E27FC236}">
                  <a16:creationId xmlns:a16="http://schemas.microsoft.com/office/drawing/2014/main" id="{49B7CFC8-73D7-D65B-98B9-1026DEA31285}"/>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05430" y="111027"/>
              <a:ext cx="979518" cy="810216"/>
            </a:xfrm>
            <a:prstGeom prst="rect">
              <a:avLst/>
            </a:prstGeom>
          </p:spPr>
        </p:pic>
      </p:grpSp>
      <p:grpSp>
        <p:nvGrpSpPr>
          <p:cNvPr id="18" name="Group 17">
            <a:extLst>
              <a:ext uri="{FF2B5EF4-FFF2-40B4-BE49-F238E27FC236}">
                <a16:creationId xmlns:a16="http://schemas.microsoft.com/office/drawing/2014/main" id="{3A207177-F45D-1E4B-327B-7ADB21C03E0D}"/>
              </a:ext>
            </a:extLst>
          </p:cNvPr>
          <p:cNvGrpSpPr/>
          <p:nvPr userDrawn="1"/>
        </p:nvGrpSpPr>
        <p:grpSpPr>
          <a:xfrm>
            <a:off x="11508226" y="6270255"/>
            <a:ext cx="546132" cy="546132"/>
            <a:chOff x="11082048" y="197383"/>
            <a:chExt cx="486579" cy="486579"/>
          </a:xfrm>
          <a:gradFill>
            <a:gsLst>
              <a:gs pos="0">
                <a:srgbClr val="38EF7D">
                  <a:alpha val="65273"/>
                </a:srgbClr>
              </a:gs>
              <a:gs pos="100000">
                <a:srgbClr val="11998E">
                  <a:alpha val="65000"/>
                </a:srgbClr>
              </a:gs>
            </a:gsLst>
            <a:lin ang="2700000" scaled="1"/>
          </a:gradFill>
        </p:grpSpPr>
        <p:sp>
          <p:nvSpPr>
            <p:cNvPr id="19" name="Oval 18">
              <a:extLst>
                <a:ext uri="{FF2B5EF4-FFF2-40B4-BE49-F238E27FC236}">
                  <a16:creationId xmlns:a16="http://schemas.microsoft.com/office/drawing/2014/main" id="{B944A9A0-279D-4287-22A6-B50BEFA9D41A}"/>
                </a:ext>
              </a:extLst>
            </p:cNvPr>
            <p:cNvSpPr/>
            <p:nvPr userDrawn="1"/>
          </p:nvSpPr>
          <p:spPr>
            <a:xfrm>
              <a:off x="11082048" y="197383"/>
              <a:ext cx="486579" cy="4865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0" name="Oval 19">
              <a:extLst>
                <a:ext uri="{FF2B5EF4-FFF2-40B4-BE49-F238E27FC236}">
                  <a16:creationId xmlns:a16="http://schemas.microsoft.com/office/drawing/2014/main" id="{759E2F26-1088-5258-841C-AB0BAAE822E4}"/>
                </a:ext>
              </a:extLst>
            </p:cNvPr>
            <p:cNvSpPr/>
            <p:nvPr userDrawn="1"/>
          </p:nvSpPr>
          <p:spPr>
            <a:xfrm>
              <a:off x="11215170" y="330505"/>
              <a:ext cx="220337" cy="2203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21" name="Freeform 20">
            <a:extLst>
              <a:ext uri="{FF2B5EF4-FFF2-40B4-BE49-F238E27FC236}">
                <a16:creationId xmlns:a16="http://schemas.microsoft.com/office/drawing/2014/main" id="{E418F7BB-B3EC-2462-55FF-B70CB9656121}"/>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9" name="Slide Number Placeholder 8"/>
          <p:cNvSpPr>
            <a:spLocks noGrp="1"/>
          </p:cNvSpPr>
          <p:nvPr>
            <p:ph type="sldNum" sz="quarter" idx="12"/>
          </p:nvPr>
        </p:nvSpPr>
        <p:spPr>
          <a:xfrm>
            <a:off x="10409692" y="6356350"/>
            <a:ext cx="2743200" cy="365125"/>
          </a:xfrm>
        </p:spPr>
        <p:txBody>
          <a:bodyPr/>
          <a:lstStyle>
            <a:lvl1pPr algn="ctr">
              <a:defRPr b="1">
                <a:solidFill>
                  <a:schemeClr val="bg1"/>
                </a:solidFill>
              </a:defRPr>
            </a:lvl1pPr>
          </a:lstStyle>
          <a:p>
            <a:fld id="{48F63A3B-78C7-47BE-AE5E-E10140E0464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9Slide.vn - 2019">
            <a:extLst>
              <a:ext uri="{FF2B5EF4-FFF2-40B4-BE49-F238E27FC236}">
                <a16:creationId xmlns:a16="http://schemas.microsoft.com/office/drawing/2014/main" id="{2E2EF8C9-F38D-9516-1D87-18E6996ECB8C}"/>
              </a:ext>
            </a:extLst>
          </p:cNvPr>
          <p:cNvSpPr txBox="1"/>
          <p:nvPr userDrawn="1"/>
        </p:nvSpPr>
        <p:spPr>
          <a:xfrm>
            <a:off x="0" y="-1543110"/>
            <a:ext cx="12192000" cy="400110"/>
          </a:xfrm>
          <a:prstGeom prst="rect">
            <a:avLst/>
          </a:prstGeom>
          <a:noFill/>
        </p:spPr>
        <p:txBody>
          <a:bodyPr vert="horz" rtlCol="0">
            <a:spAutoFit/>
          </a:bodyPr>
          <a:lstStyle/>
          <a:p>
            <a:pPr algn="ctr"/>
            <a:r>
              <a:rPr lang="en-US" sz="2000">
                <a:solidFill>
                  <a:srgbClr val="C3C3C3"/>
                </a:solidFill>
              </a:rPr>
              <a:t>www.9slide.vn</a:t>
            </a:r>
            <a:endParaRPr lang="en-VN" sz="2000">
              <a:solidFill>
                <a:srgbClr val="C3C3C3"/>
              </a:solidFill>
            </a:endParaRPr>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7EE0CA-0453-9B47-838C-B39080F57770}" type="datetime3">
              <a:rPr lang="en-US" smtClean="0"/>
              <a:t>20 July 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Copyrights 2024 CE-UIT. All Rights Reserved.</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
        <p:nvSpPr>
          <p:cNvPr id="19" name="Freeform 18">
            <a:extLst>
              <a:ext uri="{FF2B5EF4-FFF2-40B4-BE49-F238E27FC236}">
                <a16:creationId xmlns:a16="http://schemas.microsoft.com/office/drawing/2014/main" id="{F631ED36-F92A-CE11-0084-292D548DE0CF}"/>
              </a:ext>
            </a:extLst>
          </p:cNvPr>
          <p:cNvSpPr/>
          <p:nvPr userDrawn="1"/>
        </p:nvSpPr>
        <p:spPr>
          <a:xfrm>
            <a:off x="0" y="1418"/>
            <a:ext cx="12194479" cy="6863661"/>
          </a:xfrm>
          <a:custGeom>
            <a:avLst/>
            <a:gdLst>
              <a:gd name="connsiteX0" fmla="*/ 0 w 12194479"/>
              <a:gd name="connsiteY0" fmla="*/ 6598375 h 6863661"/>
              <a:gd name="connsiteX1" fmla="*/ 262456 w 12194479"/>
              <a:gd name="connsiteY1" fmla="*/ 6860831 h 6863661"/>
              <a:gd name="connsiteX2" fmla="*/ 11932023 w 12194479"/>
              <a:gd name="connsiteY2" fmla="*/ 6860831 h 6863661"/>
              <a:gd name="connsiteX3" fmla="*/ 12194479 w 12194479"/>
              <a:gd name="connsiteY3" fmla="*/ 6598375 h 6863661"/>
              <a:gd name="connsiteX4" fmla="*/ 12194479 w 12194479"/>
              <a:gd name="connsiteY4" fmla="*/ 6863661 h 6863661"/>
              <a:gd name="connsiteX5" fmla="*/ 0 w 12194479"/>
              <a:gd name="connsiteY5" fmla="*/ 6863661 h 6863661"/>
              <a:gd name="connsiteX6" fmla="*/ 0 w 12194479"/>
              <a:gd name="connsiteY6" fmla="*/ 0 h 6863661"/>
              <a:gd name="connsiteX7" fmla="*/ 12194479 w 12194479"/>
              <a:gd name="connsiteY7" fmla="*/ 0 h 6863661"/>
              <a:gd name="connsiteX8" fmla="*/ 12194479 w 12194479"/>
              <a:gd name="connsiteY8" fmla="*/ 265287 h 6863661"/>
              <a:gd name="connsiteX9" fmla="*/ 11932023 w 12194479"/>
              <a:gd name="connsiteY9" fmla="*/ 2831 h 6863661"/>
              <a:gd name="connsiteX10" fmla="*/ 262456 w 12194479"/>
              <a:gd name="connsiteY10" fmla="*/ 2831 h 6863661"/>
              <a:gd name="connsiteX11" fmla="*/ 0 w 12194479"/>
              <a:gd name="connsiteY11" fmla="*/ 265287 h 68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4479" h="6863661">
                <a:moveTo>
                  <a:pt x="0" y="6598375"/>
                </a:moveTo>
                <a:cubicBezTo>
                  <a:pt x="0" y="6743325"/>
                  <a:pt x="117506" y="6860831"/>
                  <a:pt x="262456" y="6860831"/>
                </a:cubicBezTo>
                <a:lnTo>
                  <a:pt x="11932023" y="6860831"/>
                </a:lnTo>
                <a:cubicBezTo>
                  <a:pt x="12076973" y="6860831"/>
                  <a:pt x="12194479" y="6743325"/>
                  <a:pt x="12194479" y="6598375"/>
                </a:cubicBezTo>
                <a:lnTo>
                  <a:pt x="12194479" y="6863661"/>
                </a:lnTo>
                <a:lnTo>
                  <a:pt x="0" y="6863661"/>
                </a:lnTo>
                <a:close/>
                <a:moveTo>
                  <a:pt x="0" y="0"/>
                </a:moveTo>
                <a:lnTo>
                  <a:pt x="12194479" y="0"/>
                </a:lnTo>
                <a:lnTo>
                  <a:pt x="12194479" y="265287"/>
                </a:lnTo>
                <a:cubicBezTo>
                  <a:pt x="12194479" y="120337"/>
                  <a:pt x="12076973" y="2831"/>
                  <a:pt x="11932023" y="2831"/>
                </a:cubicBezTo>
                <a:lnTo>
                  <a:pt x="262456" y="2831"/>
                </a:lnTo>
                <a:cubicBezTo>
                  <a:pt x="117506" y="2831"/>
                  <a:pt x="0" y="120337"/>
                  <a:pt x="0" y="26528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4" r:id="rId4"/>
    <p:sldLayoutId id="2147483663" r:id="rId5"/>
    <p:sldLayoutId id="2147483662" r:id="rId6"/>
    <p:sldLayoutId id="2147483661" r:id="rId7"/>
    <p:sldLayoutId id="2147483652" r:id="rId8"/>
    <p:sldLayoutId id="2147483653" r:id="rId9"/>
    <p:sldLayoutId id="2147483654" r:id="rId10"/>
    <p:sldLayoutId id="2147483655" r:id="rId11"/>
    <p:sldLayoutId id="2147483666" r:id="rId12"/>
    <p:sldLayoutId id="2147483665" r:id="rId13"/>
    <p:sldLayoutId id="2147483656" r:id="rId14"/>
    <p:sldLayoutId id="2147483657" r:id="rId15"/>
    <p:sldLayoutId id="2147483658" r:id="rId16"/>
    <p:sldLayoutId id="2147483659" r:id="rId17"/>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9.png"/><Relationship Id="rId7" Type="http://schemas.openxmlformats.org/officeDocument/2006/relationships/customXml" Target="../ink/ink2.xml"/><Relationship Id="rId2" Type="http://schemas.openxmlformats.org/officeDocument/2006/relationships/image" Target="../media/image8.png"/><Relationship Id="rId1" Type="http://schemas.openxmlformats.org/officeDocument/2006/relationships/slideLayout" Target="../slideLayouts/slideLayout3.xml"/><Relationship Id="rId6" Type="http://schemas.openxmlformats.org/officeDocument/2006/relationships/image" Target="../media/image11.png"/><Relationship Id="rId11" Type="http://schemas.openxmlformats.org/officeDocument/2006/relationships/image" Target="../media/image15.png"/><Relationship Id="rId5" Type="http://schemas.openxmlformats.org/officeDocument/2006/relationships/customXml" Target="../ink/ink1.xml"/><Relationship Id="rId10" Type="http://schemas.openxmlformats.org/officeDocument/2006/relationships/image" Target="../media/image14.png"/><Relationship Id="rId4" Type="http://schemas.openxmlformats.org/officeDocument/2006/relationships/image" Target="../media/image10.png"/><Relationship Id="rId9"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329C4-99A1-6E4F-4374-1D5CEAAC48DD}"/>
              </a:ext>
            </a:extLst>
          </p:cNvPr>
          <p:cNvSpPr>
            <a:spLocks noGrp="1"/>
          </p:cNvSpPr>
          <p:nvPr>
            <p:ph type="ctrTitle"/>
          </p:nvPr>
        </p:nvSpPr>
        <p:spPr>
          <a:xfrm>
            <a:off x="1524000" y="1591081"/>
            <a:ext cx="9144000" cy="1837919"/>
          </a:xfrm>
        </p:spPr>
        <p:txBody>
          <a:bodyPr>
            <a:normAutofit/>
          </a:bodyPr>
          <a:lstStyle/>
          <a:p>
            <a:r>
              <a:rPr lang="vi-VN" sz="4000"/>
              <a:t>XỬ LÝ ẢNH NHẬN DIỆN LỖI </a:t>
            </a:r>
            <a:br>
              <a:rPr lang="vi-VN" sz="4000"/>
            </a:br>
            <a:r>
              <a:rPr lang="vi-VN" sz="4000"/>
              <a:t>HƯ HỎNG CỦA CONTAINER</a:t>
            </a:r>
            <a:endParaRPr lang="en-VN" sz="4000"/>
          </a:p>
        </p:txBody>
      </p:sp>
      <p:sp>
        <p:nvSpPr>
          <p:cNvPr id="3" name="Text Placeholder 2">
            <a:extLst>
              <a:ext uri="{FF2B5EF4-FFF2-40B4-BE49-F238E27FC236}">
                <a16:creationId xmlns:a16="http://schemas.microsoft.com/office/drawing/2014/main" id="{14CE0914-A039-5855-B5C6-C4237FEC9CD1}"/>
              </a:ext>
            </a:extLst>
          </p:cNvPr>
          <p:cNvSpPr>
            <a:spLocks noGrp="1"/>
          </p:cNvSpPr>
          <p:nvPr>
            <p:ph type="body" sz="quarter" idx="14"/>
          </p:nvPr>
        </p:nvSpPr>
        <p:spPr>
          <a:xfrm>
            <a:off x="1524000" y="6005193"/>
            <a:ext cx="9144000" cy="519113"/>
          </a:xfrm>
        </p:spPr>
        <p:txBody>
          <a:bodyPr/>
          <a:lstStyle/>
          <a:p>
            <a:r>
              <a:rPr lang="vi-VN"/>
              <a:t>TP.HCM, 25 THÁNG 6 NĂM 2025</a:t>
            </a:r>
            <a:endParaRPr lang="en-VN"/>
          </a:p>
        </p:txBody>
      </p:sp>
      <p:sp>
        <p:nvSpPr>
          <p:cNvPr id="4" name="Text Placeholder 3">
            <a:extLst>
              <a:ext uri="{FF2B5EF4-FFF2-40B4-BE49-F238E27FC236}">
                <a16:creationId xmlns:a16="http://schemas.microsoft.com/office/drawing/2014/main" id="{CA21DE20-70D6-DD65-B1D0-08C5B47A043F}"/>
              </a:ext>
            </a:extLst>
          </p:cNvPr>
          <p:cNvSpPr>
            <a:spLocks noGrp="1"/>
          </p:cNvSpPr>
          <p:nvPr>
            <p:ph type="body" sz="quarter" idx="15"/>
          </p:nvPr>
        </p:nvSpPr>
        <p:spPr>
          <a:xfrm>
            <a:off x="3730283" y="1217560"/>
            <a:ext cx="2365717" cy="381000"/>
          </a:xfrm>
        </p:spPr>
        <p:txBody>
          <a:bodyPr/>
          <a:lstStyle/>
          <a:p>
            <a:pPr marL="0" indent="0">
              <a:buNone/>
            </a:pPr>
            <a:r>
              <a:rPr lang="en-VN" sz="1200"/>
              <a:t>KHÓA LUẬN TỐT NGHIỆP</a:t>
            </a:r>
          </a:p>
        </p:txBody>
      </p:sp>
      <p:sp>
        <p:nvSpPr>
          <p:cNvPr id="8" name="TextBox 7">
            <a:extLst>
              <a:ext uri="{FF2B5EF4-FFF2-40B4-BE49-F238E27FC236}">
                <a16:creationId xmlns:a16="http://schemas.microsoft.com/office/drawing/2014/main" id="{401E99C6-9F71-2563-42D3-79554AE1E10D}"/>
              </a:ext>
            </a:extLst>
          </p:cNvPr>
          <p:cNvSpPr txBox="1"/>
          <p:nvPr/>
        </p:nvSpPr>
        <p:spPr>
          <a:xfrm>
            <a:off x="1524000" y="3681350"/>
            <a:ext cx="9144000" cy="1638334"/>
          </a:xfrm>
          <a:prstGeom prst="rect">
            <a:avLst/>
          </a:prstGeom>
          <a:noFill/>
        </p:spPr>
        <p:txBody>
          <a:bodyPr wrap="square" rtlCol="0">
            <a:spAutoFit/>
          </a:bodyPr>
          <a:lstStyle/>
          <a:p>
            <a:pPr algn="l">
              <a:lnSpc>
                <a:spcPct val="130000"/>
              </a:lnSpc>
              <a:spcBef>
                <a:spcPts val="300"/>
              </a:spcBef>
              <a:spcAft>
                <a:spcPts val="300"/>
              </a:spcAft>
            </a:pPr>
            <a:r>
              <a:rPr lang="en-VN" sz="2400" b="1">
                <a:solidFill>
                  <a:schemeClr val="accent4"/>
                </a:solidFill>
              </a:rPr>
              <a:t>GVHD: </a:t>
            </a:r>
            <a:r>
              <a:rPr lang="vi-VN" sz="2400" b="1" err="1">
                <a:solidFill>
                  <a:schemeClr val="accent4"/>
                </a:solidFill>
              </a:rPr>
              <a:t>ThS</a:t>
            </a:r>
            <a:r>
              <a:rPr lang="vi-VN" sz="2400" b="1">
                <a:solidFill>
                  <a:schemeClr val="accent4"/>
                </a:solidFill>
              </a:rPr>
              <a:t>. Nguyễn Duy Xuân Bách	PGS.TS Trịnh Lê Huy</a:t>
            </a:r>
            <a:endParaRPr lang="en-VN" sz="2400" b="1">
              <a:solidFill>
                <a:schemeClr val="accent4"/>
              </a:solidFill>
            </a:endParaRPr>
          </a:p>
          <a:p>
            <a:pPr marL="342900" indent="-342900" algn="l">
              <a:lnSpc>
                <a:spcPct val="130000"/>
              </a:lnSpc>
              <a:spcBef>
                <a:spcPts val="300"/>
              </a:spcBef>
              <a:spcAft>
                <a:spcPts val="300"/>
              </a:spcAft>
              <a:buFont typeface="Arial" panose="020B0604020202020204" pitchFamily="34" charset="0"/>
              <a:buChar char="•"/>
              <a:tabLst>
                <a:tab pos="5019675" algn="l"/>
              </a:tabLst>
            </a:pPr>
            <a:r>
              <a:rPr lang="vi-VN" sz="2400" b="1">
                <a:latin typeface="+mj-lt"/>
              </a:rPr>
              <a:t>ĐỖ DUY ANH</a:t>
            </a:r>
            <a:r>
              <a:rPr lang="en-VN" sz="2400"/>
              <a:t>	</a:t>
            </a:r>
            <a:r>
              <a:rPr lang="vi-VN" sz="2400"/>
              <a:t>21520558</a:t>
            </a:r>
            <a:endParaRPr lang="en-VN" sz="2400"/>
          </a:p>
          <a:p>
            <a:pPr marL="342900" indent="-342900" algn="l">
              <a:lnSpc>
                <a:spcPct val="130000"/>
              </a:lnSpc>
              <a:spcBef>
                <a:spcPts val="300"/>
              </a:spcBef>
              <a:spcAft>
                <a:spcPts val="300"/>
              </a:spcAft>
              <a:buFont typeface="Arial" panose="020B0604020202020204" pitchFamily="34" charset="0"/>
              <a:buChar char="•"/>
              <a:tabLst>
                <a:tab pos="5019675" algn="l"/>
              </a:tabLst>
            </a:pPr>
            <a:r>
              <a:rPr lang="vi-VN" sz="2400" b="1">
                <a:latin typeface="+mj-lt"/>
              </a:rPr>
              <a:t>PHẠM LÊ MINH KHÔI</a:t>
            </a:r>
            <a:r>
              <a:rPr lang="en-VN" sz="2400"/>
              <a:t>	</a:t>
            </a:r>
            <a:r>
              <a:rPr lang="vi-VN" sz="2400"/>
              <a:t>21521011</a:t>
            </a:r>
            <a:endParaRPr lang="en-VN" sz="2400"/>
          </a:p>
        </p:txBody>
      </p:sp>
    </p:spTree>
    <p:extLst>
      <p:ext uri="{BB962C8B-B14F-4D97-AF65-F5344CB8AC3E}">
        <p14:creationId xmlns:p14="http://schemas.microsoft.com/office/powerpoint/2010/main" val="20527025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3CF85-E9DC-CE6F-1505-4F1261E32A66}"/>
              </a:ext>
            </a:extLst>
          </p:cNvPr>
          <p:cNvSpPr>
            <a:spLocks noGrp="1"/>
          </p:cNvSpPr>
          <p:nvPr>
            <p:ph type="title"/>
          </p:nvPr>
        </p:nvSpPr>
        <p:spPr>
          <a:xfrm>
            <a:off x="606000" y="819774"/>
            <a:ext cx="10980000" cy="890663"/>
          </a:xfrm>
        </p:spPr>
        <p:txBody>
          <a:bodyPr/>
          <a:lstStyle/>
          <a:p>
            <a:r>
              <a:rPr lang="en-VN" sz="3000">
                <a:gradFill flip="none">
                  <a:gsLst>
                    <a:gs pos="0">
                      <a:srgbClr val="029676">
                        <a:lumMod val="75000"/>
                      </a:srgbClr>
                    </a:gs>
                    <a:gs pos="100000">
                      <a:srgbClr val="38EF7D">
                        <a:lumMod val="75000"/>
                      </a:srgbClr>
                    </a:gs>
                  </a:gsLst>
                  <a:lin ang="16200000" scaled="1"/>
                  <a:tileRect/>
                </a:gradFill>
              </a:rPr>
              <a:t>2. </a:t>
            </a:r>
            <a:r>
              <a:rPr lang="en-VN" sz="3000" err="1">
                <a:gradFill flip="none">
                  <a:gsLst>
                    <a:gs pos="0">
                      <a:srgbClr val="029676">
                        <a:lumMod val="75000"/>
                      </a:srgbClr>
                    </a:gs>
                    <a:gs pos="100000">
                      <a:srgbClr val="38EF7D">
                        <a:lumMod val="75000"/>
                      </a:srgbClr>
                    </a:gs>
                  </a:gsLst>
                  <a:lin ang="16200000" scaled="1"/>
                  <a:tileRect/>
                </a:gradFill>
              </a:rPr>
              <a:t>Giải</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pháp</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xuất</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của</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tài</a:t>
            </a:r>
            <a:endParaRPr lang="en-US" sz="3000" err="1">
              <a:gradFill flip="none">
                <a:gsLst>
                  <a:gs pos="0">
                    <a:srgbClr val="029676">
                      <a:lumMod val="75000"/>
                    </a:srgbClr>
                  </a:gs>
                  <a:gs pos="100000">
                    <a:srgbClr val="38EF7D">
                      <a:lumMod val="75000"/>
                    </a:srgbClr>
                  </a:gs>
                </a:gsLst>
                <a:lin ang="16200000" scaled="1"/>
                <a:tileRect/>
              </a:gradFill>
              <a:cs typeface="Times New Roman"/>
            </a:endParaRPr>
          </a:p>
        </p:txBody>
      </p:sp>
      <p:sp>
        <p:nvSpPr>
          <p:cNvPr id="3" name="Content Placeholder 2">
            <a:extLst>
              <a:ext uri="{FF2B5EF4-FFF2-40B4-BE49-F238E27FC236}">
                <a16:creationId xmlns:a16="http://schemas.microsoft.com/office/drawing/2014/main" id="{FFC92DA4-500E-C4C7-6142-CC5F97F90D89}"/>
              </a:ext>
            </a:extLst>
          </p:cNvPr>
          <p:cNvSpPr>
            <a:spLocks noGrp="1"/>
          </p:cNvSpPr>
          <p:nvPr>
            <p:ph idx="1"/>
          </p:nvPr>
        </p:nvSpPr>
        <p:spPr>
          <a:xfrm>
            <a:off x="605999" y="1820666"/>
            <a:ext cx="6742771" cy="4610672"/>
          </a:xfrm>
        </p:spPr>
        <p:txBody>
          <a:bodyPr>
            <a:normAutofit fontScale="32500" lnSpcReduction="20000"/>
          </a:bodyPr>
          <a:lstStyle/>
          <a:p>
            <a:pPr marL="0" indent="0">
              <a:lnSpc>
                <a:spcPct val="150000"/>
              </a:lnSpc>
              <a:buNone/>
            </a:pPr>
            <a:r>
              <a:rPr lang="en-US" sz="6200" err="1"/>
              <a:t>Lựa</a:t>
            </a:r>
            <a:r>
              <a:rPr lang="en-US" sz="6200"/>
              <a:t> </a:t>
            </a:r>
            <a:r>
              <a:rPr lang="en-US" sz="6200" err="1"/>
              <a:t>chọn</a:t>
            </a:r>
            <a:r>
              <a:rPr lang="en-US" sz="6200"/>
              <a:t> </a:t>
            </a:r>
            <a:r>
              <a:rPr lang="en-US" sz="6200" err="1"/>
              <a:t>Mô</a:t>
            </a:r>
            <a:r>
              <a:rPr lang="en-US" sz="6200"/>
              <a:t> </a:t>
            </a:r>
            <a:r>
              <a:rPr lang="en-US" sz="6200" err="1"/>
              <a:t>hình</a:t>
            </a:r>
            <a:r>
              <a:rPr lang="en-US" sz="6200"/>
              <a:t>: YOLOv8</a:t>
            </a:r>
            <a:endParaRPr lang="vi-VN" sz="6200"/>
          </a:p>
          <a:p>
            <a:pPr lvl="1"/>
            <a:r>
              <a:rPr lang="vi-VN" sz="5500"/>
              <a:t>Sử dụng họ thuật toán YOLO (</a:t>
            </a:r>
            <a:r>
              <a:rPr lang="vi-VN" sz="5500" err="1"/>
              <a:t>You</a:t>
            </a:r>
            <a:r>
              <a:rPr lang="vi-VN" sz="5500"/>
              <a:t> </a:t>
            </a:r>
            <a:r>
              <a:rPr lang="vi-VN" sz="5500" err="1"/>
              <a:t>Only</a:t>
            </a:r>
            <a:r>
              <a:rPr lang="vi-VN" sz="5500"/>
              <a:t> </a:t>
            </a:r>
            <a:r>
              <a:rPr lang="vi-VN" sz="5500" err="1"/>
              <a:t>Look</a:t>
            </a:r>
            <a:r>
              <a:rPr lang="vi-VN" sz="5500"/>
              <a:t> </a:t>
            </a:r>
            <a:r>
              <a:rPr lang="vi-VN" sz="5500" err="1"/>
              <a:t>Once</a:t>
            </a:r>
            <a:r>
              <a:rPr lang="vi-VN" sz="5500"/>
              <a:t>) - một kiến trúc phát hiện vật thể một giai đoạn (</a:t>
            </a:r>
            <a:r>
              <a:rPr lang="vi-VN" sz="5500" err="1"/>
              <a:t>one-stage</a:t>
            </a:r>
            <a:r>
              <a:rPr lang="vi-VN" sz="5500"/>
              <a:t>), được tối ưu cho tốc độ xử lý thời gian thực, phù hợp với mục tiêu của đề tài.</a:t>
            </a:r>
          </a:p>
          <a:p>
            <a:pPr lvl="1"/>
            <a:r>
              <a:rPr lang="vi-VN" sz="5500"/>
              <a:t>Lựa chọn YOLOv8 vì đây là mô hình </a:t>
            </a:r>
            <a:r>
              <a:rPr lang="vi-VN" sz="5500" err="1"/>
              <a:t>state</a:t>
            </a:r>
            <a:r>
              <a:rPr lang="vi-VN" sz="5500"/>
              <a:t>-</a:t>
            </a:r>
            <a:r>
              <a:rPr lang="vi-VN" sz="5500" err="1"/>
              <a:t>of</a:t>
            </a:r>
            <a:r>
              <a:rPr lang="vi-VN" sz="5500"/>
              <a:t>-the-</a:t>
            </a:r>
            <a:r>
              <a:rPr lang="vi-VN" sz="5500" err="1"/>
              <a:t>art</a:t>
            </a:r>
            <a:r>
              <a:rPr lang="vi-VN" sz="5500"/>
              <a:t>, mang lại sự cân bằng vượt trội giữa tốc độ và độ chính xác.</a:t>
            </a:r>
          </a:p>
          <a:p>
            <a:pPr lvl="1"/>
            <a:r>
              <a:rPr lang="vi-VN" sz="5500"/>
              <a:t>Như biểu đồ cho thấy, với cùng một tốc độ hoặc độ phức tạp, YOLOv8 (đường màu xanh đậm) luôn cho hiệu suất </a:t>
            </a:r>
            <a:r>
              <a:rPr lang="vi-VN" sz="5500" err="1"/>
              <a:t>mAP</a:t>
            </a:r>
            <a:r>
              <a:rPr lang="vi-VN" sz="5500"/>
              <a:t> cao hơn các phiên bản tiền nhiệm như v5, v6, v7.</a:t>
            </a:r>
          </a:p>
          <a:p>
            <a:pPr marL="457200" lvl="1" indent="0">
              <a:buNone/>
            </a:pPr>
            <a:endParaRPr lang="vi-VN"/>
          </a:p>
          <a:p>
            <a:pPr lvl="1"/>
            <a:endParaRPr lang="en-VN"/>
          </a:p>
        </p:txBody>
      </p:sp>
      <p:sp>
        <p:nvSpPr>
          <p:cNvPr id="5" name="Slide Number Placeholder 4">
            <a:extLst>
              <a:ext uri="{FF2B5EF4-FFF2-40B4-BE49-F238E27FC236}">
                <a16:creationId xmlns:a16="http://schemas.microsoft.com/office/drawing/2014/main" id="{0A3B00C4-D25B-870A-BDED-B4451C756CDA}"/>
              </a:ext>
            </a:extLst>
          </p:cNvPr>
          <p:cNvSpPr>
            <a:spLocks noGrp="1"/>
          </p:cNvSpPr>
          <p:nvPr>
            <p:ph type="sldNum" sz="quarter" idx="12"/>
          </p:nvPr>
        </p:nvSpPr>
        <p:spPr/>
        <p:txBody>
          <a:bodyPr/>
          <a:lstStyle/>
          <a:p>
            <a:fld id="{48F63A3B-78C7-47BE-AE5E-E10140E04643}" type="slidenum">
              <a:rPr lang="en-US" smtClean="0"/>
              <a:pPr/>
              <a:t>10</a:t>
            </a:fld>
            <a:endParaRPr lang="en-US"/>
          </a:p>
        </p:txBody>
      </p:sp>
      <p:pic>
        <p:nvPicPr>
          <p:cNvPr id="7" name="Picture 6" descr="A graph of a number of different types of numbers&#10;&#10;AI-generated content may be incorrect.">
            <a:extLst>
              <a:ext uri="{FF2B5EF4-FFF2-40B4-BE49-F238E27FC236}">
                <a16:creationId xmlns:a16="http://schemas.microsoft.com/office/drawing/2014/main" id="{030BC54A-6FE1-712C-2077-A35CCD002BA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28156" y="1738351"/>
            <a:ext cx="3278459" cy="4610672"/>
          </a:xfrm>
          <a:prstGeom prst="rect">
            <a:avLst/>
          </a:prstGeom>
          <a:noFill/>
          <a:ln>
            <a:noFill/>
          </a:ln>
        </p:spPr>
      </p:pic>
    </p:spTree>
    <p:extLst>
      <p:ext uri="{BB962C8B-B14F-4D97-AF65-F5344CB8AC3E}">
        <p14:creationId xmlns:p14="http://schemas.microsoft.com/office/powerpoint/2010/main" val="583363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4A4698-5716-FF10-56BB-181AA99C8D7E}"/>
            </a:ext>
          </a:extLst>
        </p:cNvPr>
        <p:cNvGrpSpPr/>
        <p:nvPr/>
      </p:nvGrpSpPr>
      <p:grpSpPr>
        <a:xfrm>
          <a:off x="0" y="0"/>
          <a:ext cx="0" cy="0"/>
          <a:chOff x="0" y="0"/>
          <a:chExt cx="0" cy="0"/>
        </a:xfrm>
      </p:grpSpPr>
      <p:pic>
        <p:nvPicPr>
          <p:cNvPr id="2052" name="Picture 4" descr="YOLOv8_structure_v1.6">
            <a:extLst>
              <a:ext uri="{FF2B5EF4-FFF2-40B4-BE49-F238E27FC236}">
                <a16:creationId xmlns:a16="http://schemas.microsoft.com/office/drawing/2014/main" id="{795FF9F8-5D6B-C48C-F978-D93D7503F2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0" t="2362" r="-1217" b="-2093"/>
          <a:stretch>
            <a:fillRect/>
          </a:stretch>
        </p:blipFill>
        <p:spPr bwMode="auto">
          <a:xfrm>
            <a:off x="5441514" y="1554858"/>
            <a:ext cx="6013736" cy="528024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8F443EA-077A-9316-C989-41B6F0B40F11}"/>
              </a:ext>
            </a:extLst>
          </p:cNvPr>
          <p:cNvSpPr>
            <a:spLocks noGrp="1"/>
          </p:cNvSpPr>
          <p:nvPr>
            <p:ph type="title"/>
          </p:nvPr>
        </p:nvSpPr>
        <p:spPr>
          <a:xfrm>
            <a:off x="268343" y="814015"/>
            <a:ext cx="5179581" cy="1419772"/>
          </a:xfrm>
        </p:spPr>
        <p:txBody>
          <a:bodyPr anchor="ctr">
            <a:normAutofit/>
          </a:bodyPr>
          <a:lstStyle/>
          <a:p>
            <a:r>
              <a:rPr lang="en-VN" sz="3000">
                <a:gradFill flip="none">
                  <a:gsLst>
                    <a:gs pos="0">
                      <a:srgbClr val="029676">
                        <a:lumMod val="75000"/>
                      </a:srgbClr>
                    </a:gs>
                    <a:gs pos="100000">
                      <a:srgbClr val="38EF7D">
                        <a:lumMod val="75000"/>
                      </a:srgbClr>
                    </a:gs>
                  </a:gsLst>
                  <a:lin ang="16200000" scaled="1"/>
                  <a:tileRect/>
                </a:gradFill>
              </a:rPr>
              <a:t>2. </a:t>
            </a:r>
            <a:r>
              <a:rPr lang="en-VN" sz="3000" err="1">
                <a:gradFill flip="none">
                  <a:gsLst>
                    <a:gs pos="0">
                      <a:srgbClr val="029676">
                        <a:lumMod val="75000"/>
                      </a:srgbClr>
                    </a:gs>
                    <a:gs pos="100000">
                      <a:srgbClr val="38EF7D">
                        <a:lumMod val="75000"/>
                      </a:srgbClr>
                    </a:gs>
                  </a:gsLst>
                  <a:lin ang="16200000" scaled="1"/>
                  <a:tileRect/>
                </a:gradFill>
              </a:rPr>
              <a:t>Giải</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pháp</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xuất</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của</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tài</a:t>
            </a:r>
            <a:endParaRPr lang="en-US" sz="3000" err="1">
              <a:gradFill flip="none">
                <a:gsLst>
                  <a:gs pos="0">
                    <a:srgbClr val="029676">
                      <a:lumMod val="75000"/>
                    </a:srgbClr>
                  </a:gs>
                  <a:gs pos="100000">
                    <a:srgbClr val="38EF7D">
                      <a:lumMod val="75000"/>
                    </a:srgbClr>
                  </a:gs>
                </a:gsLst>
                <a:lin ang="16200000" scaled="1"/>
                <a:tileRect/>
              </a:gradFill>
              <a:cs typeface="Times New Roman"/>
            </a:endParaRPr>
          </a:p>
        </p:txBody>
      </p:sp>
      <p:sp>
        <p:nvSpPr>
          <p:cNvPr id="3" name="Content Placeholder 2">
            <a:extLst>
              <a:ext uri="{FF2B5EF4-FFF2-40B4-BE49-F238E27FC236}">
                <a16:creationId xmlns:a16="http://schemas.microsoft.com/office/drawing/2014/main" id="{FCE89F5B-BA9F-9115-428D-B4226D4F8447}"/>
              </a:ext>
            </a:extLst>
          </p:cNvPr>
          <p:cNvSpPr>
            <a:spLocks noGrp="1"/>
          </p:cNvSpPr>
          <p:nvPr>
            <p:ph type="body" sz="half" idx="2"/>
          </p:nvPr>
        </p:nvSpPr>
        <p:spPr>
          <a:xfrm>
            <a:off x="352426" y="2247470"/>
            <a:ext cx="4251105" cy="4108880"/>
          </a:xfrm>
        </p:spPr>
        <p:txBody>
          <a:bodyPr>
            <a:normAutofit/>
          </a:bodyPr>
          <a:lstStyle/>
          <a:p>
            <a:pPr lvl="1" algn="just"/>
            <a:endParaRPr lang="vi-VN" sz="1500"/>
          </a:p>
          <a:p>
            <a:pPr marL="742950" lvl="1" indent="-285750" algn="just">
              <a:buFont typeface="Arial" panose="020B0604020202020204" pitchFamily="34" charset="0"/>
              <a:buChar char="•"/>
            </a:pPr>
            <a:endParaRPr lang="en-VN" sz="1500"/>
          </a:p>
        </p:txBody>
      </p:sp>
      <p:sp>
        <p:nvSpPr>
          <p:cNvPr id="5" name="Slide Number Placeholder 4">
            <a:extLst>
              <a:ext uri="{FF2B5EF4-FFF2-40B4-BE49-F238E27FC236}">
                <a16:creationId xmlns:a16="http://schemas.microsoft.com/office/drawing/2014/main" id="{849FFB14-8AA2-B7F5-F538-4EC51E2137C3}"/>
              </a:ext>
            </a:extLst>
          </p:cNvPr>
          <p:cNvSpPr>
            <a:spLocks noGrp="1"/>
          </p:cNvSpPr>
          <p:nvPr>
            <p:ph type="sldNum" sz="quarter" idx="12"/>
          </p:nvPr>
        </p:nvSpPr>
        <p:spPr>
          <a:xfrm>
            <a:off x="10409692" y="6356350"/>
            <a:ext cx="2743200" cy="365125"/>
          </a:xfrm>
        </p:spPr>
        <p:txBody>
          <a:bodyPr anchor="ctr">
            <a:normAutofit/>
          </a:bodyPr>
          <a:lstStyle/>
          <a:p>
            <a:pPr>
              <a:spcAft>
                <a:spcPts val="600"/>
              </a:spcAft>
            </a:pPr>
            <a:fld id="{48F63A3B-78C7-47BE-AE5E-E10140E04643}" type="slidenum">
              <a:rPr lang="en-US" smtClean="0"/>
              <a:pPr>
                <a:spcAft>
                  <a:spcPts val="600"/>
                </a:spcAft>
              </a:pPr>
              <a:t>11</a:t>
            </a:fld>
            <a:endParaRPr lang="en-US"/>
          </a:p>
        </p:txBody>
      </p:sp>
      <p:sp>
        <p:nvSpPr>
          <p:cNvPr id="11" name="TextBox 10">
            <a:extLst>
              <a:ext uri="{FF2B5EF4-FFF2-40B4-BE49-F238E27FC236}">
                <a16:creationId xmlns:a16="http://schemas.microsoft.com/office/drawing/2014/main" id="{7F147624-FCE0-63C8-2A70-64BC222A30A5}"/>
              </a:ext>
            </a:extLst>
          </p:cNvPr>
          <p:cNvSpPr txBox="1"/>
          <p:nvPr/>
        </p:nvSpPr>
        <p:spPr>
          <a:xfrm>
            <a:off x="2" y="2104086"/>
            <a:ext cx="4813736" cy="3847464"/>
          </a:xfrm>
          <a:prstGeom prst="rect">
            <a:avLst/>
          </a:prstGeom>
          <a:noFill/>
        </p:spPr>
        <p:txBody>
          <a:bodyPr wrap="square" rtlCol="0">
            <a:spAutoFit/>
          </a:bodyPr>
          <a:lstStyle/>
          <a:p>
            <a:pPr>
              <a:lnSpc>
                <a:spcPct val="150000"/>
              </a:lnSpc>
            </a:pPr>
            <a:r>
              <a:rPr lang="vi-VN" sz="2000"/>
              <a:t>	</a:t>
            </a:r>
            <a:r>
              <a:rPr lang="en-US" sz="2000" err="1"/>
              <a:t>Lựa</a:t>
            </a:r>
            <a:r>
              <a:rPr lang="en-US" sz="2000"/>
              <a:t> </a:t>
            </a:r>
            <a:r>
              <a:rPr lang="en-US" sz="2000" err="1"/>
              <a:t>chọn</a:t>
            </a:r>
            <a:r>
              <a:rPr lang="en-US" sz="2000"/>
              <a:t> </a:t>
            </a:r>
            <a:r>
              <a:rPr lang="en-US" sz="2000" err="1"/>
              <a:t>Mô</a:t>
            </a:r>
            <a:r>
              <a:rPr lang="en-US" sz="2000"/>
              <a:t> </a:t>
            </a:r>
            <a:r>
              <a:rPr lang="en-US" sz="2000" err="1"/>
              <a:t>hình</a:t>
            </a:r>
            <a:r>
              <a:rPr lang="en-US" sz="2000"/>
              <a:t>: </a:t>
            </a:r>
            <a:r>
              <a:rPr lang="vi-VN" sz="2000"/>
              <a:t>YOLOv8</a:t>
            </a:r>
          </a:p>
          <a:p>
            <a:pPr marL="742950" lvl="1" indent="-285750" algn="just">
              <a:lnSpc>
                <a:spcPct val="120000"/>
              </a:lnSpc>
              <a:buFont typeface="Arial" panose="020B0604020202020204" pitchFamily="34" charset="0"/>
              <a:buChar char="•"/>
            </a:pPr>
            <a:r>
              <a:rPr lang="vi-VN"/>
              <a:t>Kiến trúc YOLOv8 gồm 3 phần chính:</a:t>
            </a:r>
          </a:p>
          <a:p>
            <a:pPr lvl="2" algn="just">
              <a:lnSpc>
                <a:spcPct val="120000"/>
              </a:lnSpc>
            </a:pPr>
            <a:r>
              <a:rPr lang="vi-VN"/>
              <a:t>1. Backbone: Trích xuất các đặc trưng từ ảnh đầu vào.</a:t>
            </a:r>
          </a:p>
          <a:p>
            <a:pPr lvl="2" algn="just">
              <a:lnSpc>
                <a:spcPct val="120000"/>
              </a:lnSpc>
            </a:pPr>
            <a:r>
              <a:rPr lang="vi-VN"/>
              <a:t>2.  Neck: Kết hợp các đặc trưng từ nhiều tầng khác nhau để tăng cường thông tin, giúp phát hiện vật thể ở nhiều kích thước.</a:t>
            </a:r>
          </a:p>
          <a:p>
            <a:pPr lvl="2" algn="just">
              <a:lnSpc>
                <a:spcPct val="120000"/>
              </a:lnSpc>
            </a:pPr>
            <a:r>
              <a:rPr lang="vi-VN"/>
              <a:t>3. </a:t>
            </a:r>
            <a:r>
              <a:rPr lang="vi-VN" err="1"/>
              <a:t>Head</a:t>
            </a:r>
            <a:r>
              <a:rPr lang="vi-VN"/>
              <a:t>: Dự đoán vị trí (</a:t>
            </a:r>
            <a:r>
              <a:rPr lang="vi-VN" err="1"/>
              <a:t>bounding</a:t>
            </a:r>
            <a:r>
              <a:rPr lang="vi-VN"/>
              <a:t> </a:t>
            </a:r>
            <a:r>
              <a:rPr lang="vi-VN" err="1"/>
              <a:t>box</a:t>
            </a:r>
            <a:r>
              <a:rPr lang="vi-VN"/>
              <a:t>) và lớp (loại lỗi) của vật thể từ các đặc trưng đã được tổng hợp.</a:t>
            </a:r>
          </a:p>
        </p:txBody>
      </p:sp>
    </p:spTree>
    <p:extLst>
      <p:ext uri="{BB962C8B-B14F-4D97-AF65-F5344CB8AC3E}">
        <p14:creationId xmlns:p14="http://schemas.microsoft.com/office/powerpoint/2010/main" val="550937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EDE36C-32C4-8A92-5F89-4F5FE45804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523850-D415-A37C-18D5-AF999BF5408F}"/>
              </a:ext>
            </a:extLst>
          </p:cNvPr>
          <p:cNvSpPr>
            <a:spLocks noGrp="1"/>
          </p:cNvSpPr>
          <p:nvPr>
            <p:ph type="title"/>
          </p:nvPr>
        </p:nvSpPr>
        <p:spPr>
          <a:xfrm>
            <a:off x="245942" y="594388"/>
            <a:ext cx="6815629" cy="1399587"/>
          </a:xfrm>
        </p:spPr>
        <p:txBody>
          <a:bodyPr anchor="ctr">
            <a:normAutofit/>
          </a:bodyPr>
          <a:lstStyle/>
          <a:p>
            <a:r>
              <a:rPr lang="en-VN" sz="3000">
                <a:gradFill flip="none">
                  <a:gsLst>
                    <a:gs pos="0">
                      <a:srgbClr val="029676">
                        <a:lumMod val="75000"/>
                      </a:srgbClr>
                    </a:gs>
                    <a:gs pos="100000">
                      <a:srgbClr val="38EF7D">
                        <a:lumMod val="75000"/>
                      </a:srgbClr>
                    </a:gs>
                  </a:gsLst>
                  <a:lin ang="16200000" scaled="1"/>
                  <a:tileRect/>
                </a:gradFill>
              </a:rPr>
              <a:t>2. </a:t>
            </a:r>
            <a:r>
              <a:rPr lang="en-VN" sz="3000" err="1">
                <a:gradFill flip="none">
                  <a:gsLst>
                    <a:gs pos="0">
                      <a:srgbClr val="029676">
                        <a:lumMod val="75000"/>
                      </a:srgbClr>
                    </a:gs>
                    <a:gs pos="100000">
                      <a:srgbClr val="38EF7D">
                        <a:lumMod val="75000"/>
                      </a:srgbClr>
                    </a:gs>
                  </a:gsLst>
                  <a:lin ang="16200000" scaled="1"/>
                  <a:tileRect/>
                </a:gradFill>
              </a:rPr>
              <a:t>Giải</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pháp</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xuất</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của</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tài</a:t>
            </a:r>
            <a:endParaRPr lang="en-US" sz="3000">
              <a:gradFill flip="none">
                <a:gsLst>
                  <a:gs pos="0">
                    <a:srgbClr val="029676">
                      <a:lumMod val="75000"/>
                    </a:srgbClr>
                  </a:gs>
                  <a:gs pos="100000">
                    <a:srgbClr val="38EF7D">
                      <a:lumMod val="75000"/>
                    </a:srgbClr>
                  </a:gs>
                </a:gsLst>
                <a:lin ang="16200000" scaled="1"/>
                <a:tileRect/>
              </a:gradFill>
              <a:cs typeface="Times New Roman"/>
            </a:endParaRPr>
          </a:p>
        </p:txBody>
      </p:sp>
      <p:sp>
        <p:nvSpPr>
          <p:cNvPr id="3" name="Content Placeholder 2">
            <a:extLst>
              <a:ext uri="{FF2B5EF4-FFF2-40B4-BE49-F238E27FC236}">
                <a16:creationId xmlns:a16="http://schemas.microsoft.com/office/drawing/2014/main" id="{6B418995-6CE4-1F95-929B-51EFC7875517}"/>
              </a:ext>
            </a:extLst>
          </p:cNvPr>
          <p:cNvSpPr>
            <a:spLocks noGrp="1"/>
          </p:cNvSpPr>
          <p:nvPr>
            <p:ph type="body" sz="half" idx="2"/>
          </p:nvPr>
        </p:nvSpPr>
        <p:spPr>
          <a:xfrm>
            <a:off x="352426" y="2247470"/>
            <a:ext cx="4251105" cy="4108880"/>
          </a:xfrm>
        </p:spPr>
        <p:txBody>
          <a:bodyPr>
            <a:normAutofit/>
          </a:bodyPr>
          <a:lstStyle/>
          <a:p>
            <a:pPr lvl="1" algn="just"/>
            <a:endParaRPr lang="vi-VN" sz="1500"/>
          </a:p>
          <a:p>
            <a:pPr marL="742950" lvl="1" indent="-285750" algn="just">
              <a:buFont typeface="Arial" panose="020B0604020202020204" pitchFamily="34" charset="0"/>
              <a:buChar char="•"/>
            </a:pPr>
            <a:endParaRPr lang="en-VN" sz="1500"/>
          </a:p>
        </p:txBody>
      </p:sp>
      <p:sp>
        <p:nvSpPr>
          <p:cNvPr id="5" name="Slide Number Placeholder 4">
            <a:extLst>
              <a:ext uri="{FF2B5EF4-FFF2-40B4-BE49-F238E27FC236}">
                <a16:creationId xmlns:a16="http://schemas.microsoft.com/office/drawing/2014/main" id="{878C0E72-E432-66A6-DE41-7483CDDC05BC}"/>
              </a:ext>
            </a:extLst>
          </p:cNvPr>
          <p:cNvSpPr>
            <a:spLocks noGrp="1"/>
          </p:cNvSpPr>
          <p:nvPr>
            <p:ph type="sldNum" sz="quarter" idx="12"/>
          </p:nvPr>
        </p:nvSpPr>
        <p:spPr>
          <a:xfrm>
            <a:off x="10409692" y="6356350"/>
            <a:ext cx="2743200" cy="365125"/>
          </a:xfrm>
        </p:spPr>
        <p:txBody>
          <a:bodyPr anchor="ctr">
            <a:normAutofit/>
          </a:bodyPr>
          <a:lstStyle/>
          <a:p>
            <a:pPr>
              <a:spcAft>
                <a:spcPts val="600"/>
              </a:spcAft>
            </a:pPr>
            <a:fld id="{48F63A3B-78C7-47BE-AE5E-E10140E04643}" type="slidenum">
              <a:rPr lang="en-US" smtClean="0"/>
              <a:pPr>
                <a:spcAft>
                  <a:spcPts val="600"/>
                </a:spcAft>
              </a:pPr>
              <a:t>12</a:t>
            </a:fld>
            <a:endParaRPr lang="en-US"/>
          </a:p>
        </p:txBody>
      </p:sp>
      <p:sp>
        <p:nvSpPr>
          <p:cNvPr id="7" name="TextBox 6">
            <a:extLst>
              <a:ext uri="{FF2B5EF4-FFF2-40B4-BE49-F238E27FC236}">
                <a16:creationId xmlns:a16="http://schemas.microsoft.com/office/drawing/2014/main" id="{D124CAFE-0DF1-7773-2F46-49D91C860B22}"/>
              </a:ext>
            </a:extLst>
          </p:cNvPr>
          <p:cNvSpPr txBox="1"/>
          <p:nvPr/>
        </p:nvSpPr>
        <p:spPr>
          <a:xfrm>
            <a:off x="6015611" y="1991442"/>
            <a:ext cx="5670002" cy="2062103"/>
          </a:xfrm>
          <a:prstGeom prst="rect">
            <a:avLst/>
          </a:prstGeom>
          <a:noFill/>
        </p:spPr>
        <p:txBody>
          <a:bodyPr wrap="square">
            <a:spAutoFit/>
          </a:bodyPr>
          <a:lstStyle/>
          <a:p>
            <a:r>
              <a:rPr lang="en-US" sz="2000" err="1"/>
              <a:t>Xây</a:t>
            </a:r>
            <a:r>
              <a:rPr lang="en-US" sz="2000"/>
              <a:t> </a:t>
            </a:r>
            <a:r>
              <a:rPr lang="en-US" sz="2000" err="1"/>
              <a:t>dựng</a:t>
            </a:r>
            <a:r>
              <a:rPr lang="en-US" sz="2000"/>
              <a:t> </a:t>
            </a:r>
            <a:r>
              <a:rPr lang="en-US" sz="2000" err="1"/>
              <a:t>Bộ</a:t>
            </a:r>
            <a:r>
              <a:rPr lang="en-US" sz="2000"/>
              <a:t> </a:t>
            </a:r>
            <a:r>
              <a:rPr lang="en-US" sz="2000" err="1"/>
              <a:t>dữ</a:t>
            </a:r>
            <a:r>
              <a:rPr lang="en-US" sz="2000"/>
              <a:t> </a:t>
            </a:r>
            <a:r>
              <a:rPr lang="en-US" sz="2000" err="1"/>
              <a:t>liệu</a:t>
            </a:r>
            <a:endParaRPr lang="vi-VN" sz="2000"/>
          </a:p>
          <a:p>
            <a:pPr lvl="1" defTabSz="914400" eaLnBrk="0" fontAlgn="base" hangingPunct="0">
              <a:spcBef>
                <a:spcPct val="0"/>
              </a:spcBef>
              <a:spcAft>
                <a:spcPct val="0"/>
              </a:spcAft>
              <a:buFontTx/>
              <a:buChar char="•"/>
            </a:pPr>
            <a:r>
              <a:rPr lang="en-US" altLang="en-US" err="1"/>
              <a:t>Nguồn</a:t>
            </a:r>
            <a:r>
              <a:rPr lang="en-US" altLang="en-US"/>
              <a:t>: </a:t>
            </a:r>
            <a:r>
              <a:rPr lang="en-US" altLang="en-US" err="1"/>
              <a:t>Roboflow</a:t>
            </a:r>
            <a:r>
              <a:rPr lang="en-US" altLang="en-US"/>
              <a:t>, </a:t>
            </a:r>
            <a:r>
              <a:rPr lang="en-US" altLang="en-US" err="1"/>
              <a:t>gồm</a:t>
            </a:r>
            <a:r>
              <a:rPr lang="en-US" altLang="en-US"/>
              <a:t> </a:t>
            </a:r>
            <a:r>
              <a:rPr lang="en-US" altLang="en-US" b="1"/>
              <a:t>13,827 </a:t>
            </a:r>
            <a:r>
              <a:rPr lang="en-US" altLang="en-US" b="1" err="1"/>
              <a:t>ảnh</a:t>
            </a:r>
            <a:r>
              <a:rPr lang="en-US" altLang="en-US"/>
              <a:t> </a:t>
            </a:r>
            <a:r>
              <a:rPr lang="en-US" altLang="en-US" err="1"/>
              <a:t>sau</a:t>
            </a:r>
            <a:r>
              <a:rPr lang="en-US" altLang="en-US"/>
              <a:t> </a:t>
            </a:r>
            <a:r>
              <a:rPr lang="en-US" altLang="en-US" err="1"/>
              <a:t>khi</a:t>
            </a:r>
            <a:r>
              <a:rPr lang="en-US" altLang="en-US"/>
              <a:t> </a:t>
            </a:r>
            <a:r>
              <a:rPr lang="en-US" altLang="en-US" err="1"/>
              <a:t>tăng</a:t>
            </a:r>
            <a:r>
              <a:rPr lang="en-US" altLang="en-US"/>
              <a:t> </a:t>
            </a:r>
            <a:r>
              <a:rPr lang="en-US" altLang="en-US" err="1"/>
              <a:t>cường</a:t>
            </a:r>
            <a:r>
              <a:rPr lang="en-US" altLang="en-US"/>
              <a:t>, 3 </a:t>
            </a:r>
            <a:r>
              <a:rPr lang="en-US" altLang="en-US" err="1"/>
              <a:t>lớp</a:t>
            </a:r>
            <a:r>
              <a:rPr lang="en-US" altLang="en-US"/>
              <a:t> </a:t>
            </a:r>
            <a:r>
              <a:rPr lang="en-US" altLang="en-US" err="1"/>
              <a:t>lỗi</a:t>
            </a:r>
            <a:r>
              <a:rPr lang="en-US" altLang="en-US"/>
              <a:t>.</a:t>
            </a:r>
          </a:p>
          <a:p>
            <a:pPr lvl="1" defTabSz="914400" eaLnBrk="0" fontAlgn="base" hangingPunct="0">
              <a:spcBef>
                <a:spcPct val="0"/>
              </a:spcBef>
              <a:spcAft>
                <a:spcPct val="0"/>
              </a:spcAft>
              <a:buFontTx/>
              <a:buChar char="•"/>
            </a:pPr>
            <a:r>
              <a:rPr lang="en-US" altLang="en-US" err="1"/>
              <a:t>Phân</a:t>
            </a:r>
            <a:r>
              <a:rPr lang="en-US" altLang="en-US"/>
              <a:t> chia: 88% Train - 8% Val - 4% Test.</a:t>
            </a:r>
          </a:p>
          <a:p>
            <a:pPr lvl="1" defTabSz="914400" eaLnBrk="0" fontAlgn="base" hangingPunct="0">
              <a:spcBef>
                <a:spcPct val="0"/>
              </a:spcBef>
              <a:spcAft>
                <a:spcPct val="0"/>
              </a:spcAft>
              <a:buFontTx/>
              <a:buChar char="•"/>
            </a:pPr>
            <a:r>
              <a:rPr lang="en-US" altLang="en-US" err="1"/>
              <a:t>Thách</a:t>
            </a:r>
            <a:r>
              <a:rPr lang="en-US" altLang="en-US"/>
              <a:t> </a:t>
            </a:r>
            <a:r>
              <a:rPr lang="en-US" altLang="en-US" err="1"/>
              <a:t>thức</a:t>
            </a:r>
            <a:r>
              <a:rPr lang="en-US" altLang="en-US"/>
              <a:t>: </a:t>
            </a:r>
            <a:r>
              <a:rPr lang="en-US" altLang="en-US" err="1"/>
              <a:t>Dữ</a:t>
            </a:r>
            <a:r>
              <a:rPr lang="en-US" altLang="en-US"/>
              <a:t> </a:t>
            </a:r>
            <a:r>
              <a:rPr lang="en-US" altLang="en-US" err="1"/>
              <a:t>liệu</a:t>
            </a:r>
            <a:r>
              <a:rPr lang="en-US" altLang="en-US"/>
              <a:t> </a:t>
            </a:r>
            <a:r>
              <a:rPr lang="en-US" altLang="en-US" err="1"/>
              <a:t>mất</a:t>
            </a:r>
            <a:r>
              <a:rPr lang="en-US" altLang="en-US"/>
              <a:t> </a:t>
            </a:r>
            <a:r>
              <a:rPr lang="en-US" altLang="en-US" err="1"/>
              <a:t>cân</a:t>
            </a:r>
            <a:r>
              <a:rPr lang="en-US" altLang="en-US"/>
              <a:t> </a:t>
            </a:r>
            <a:r>
              <a:rPr lang="en-US" altLang="en-US" err="1"/>
              <a:t>bằng</a:t>
            </a:r>
            <a:r>
              <a:rPr lang="en-US" altLang="en-US"/>
              <a:t> (</a:t>
            </a:r>
            <a:r>
              <a:rPr lang="en-US" altLang="en-US" err="1"/>
              <a:t>lớp</a:t>
            </a:r>
            <a:r>
              <a:rPr lang="en-US" altLang="en-US"/>
              <a:t> hole </a:t>
            </a:r>
            <a:r>
              <a:rPr lang="en-US" altLang="en-US" err="1"/>
              <a:t>ít</a:t>
            </a:r>
            <a:r>
              <a:rPr lang="en-US" altLang="en-US"/>
              <a:t> </a:t>
            </a:r>
            <a:r>
              <a:rPr lang="en-US" altLang="en-US" err="1"/>
              <a:t>mẫu</a:t>
            </a:r>
            <a:r>
              <a:rPr lang="en-US" altLang="en-US"/>
              <a:t> </a:t>
            </a:r>
            <a:r>
              <a:rPr lang="en-US" altLang="en-US" err="1"/>
              <a:t>nhất</a:t>
            </a:r>
            <a:r>
              <a:rPr lang="en-US" altLang="en-US"/>
              <a:t>). </a:t>
            </a:r>
          </a:p>
          <a:p>
            <a:endParaRPr lang="en-US"/>
          </a:p>
        </p:txBody>
      </p:sp>
      <p:pic>
        <p:nvPicPr>
          <p:cNvPr id="15" name="Picture 14" descr="A close-up of a white box&#10;&#10;AI-generated content may be incorrect.">
            <a:extLst>
              <a:ext uri="{FF2B5EF4-FFF2-40B4-BE49-F238E27FC236}">
                <a16:creationId xmlns:a16="http://schemas.microsoft.com/office/drawing/2014/main" id="{3724AFBF-8516-12B2-CE0D-4EE18FE507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27849" y="4434729"/>
            <a:ext cx="5579745" cy="947420"/>
          </a:xfrm>
          <a:prstGeom prst="rect">
            <a:avLst/>
          </a:prstGeom>
        </p:spPr>
      </p:pic>
      <p:sp>
        <p:nvSpPr>
          <p:cNvPr id="18" name="TextBox 17">
            <a:extLst>
              <a:ext uri="{FF2B5EF4-FFF2-40B4-BE49-F238E27FC236}">
                <a16:creationId xmlns:a16="http://schemas.microsoft.com/office/drawing/2014/main" id="{457E3169-68BE-F2EE-5BAF-8C226AC9CA0B}"/>
              </a:ext>
            </a:extLst>
          </p:cNvPr>
          <p:cNvSpPr txBox="1"/>
          <p:nvPr/>
        </p:nvSpPr>
        <p:spPr>
          <a:xfrm>
            <a:off x="244510" y="1991442"/>
            <a:ext cx="5579744" cy="2600712"/>
          </a:xfrm>
          <a:prstGeom prst="rect">
            <a:avLst/>
          </a:prstGeom>
          <a:noFill/>
        </p:spPr>
        <p:txBody>
          <a:bodyPr wrap="square">
            <a:spAutoFit/>
          </a:bodyPr>
          <a:lstStyle/>
          <a:p>
            <a:pPr lvl="0">
              <a:spcAft>
                <a:spcPts val="600"/>
              </a:spcAft>
              <a:buSzPts val="1000"/>
              <a:tabLst>
                <a:tab pos="457200" algn="l"/>
              </a:tabLst>
            </a:pPr>
            <a:r>
              <a:rPr lang="vi-VN" sz="2000">
                <a:effectLst/>
                <a:ea typeface="Cambria" panose="02040503050406030204" pitchFamily="18" charset="0"/>
                <a:cs typeface="Cambria" panose="02040503050406030204" pitchFamily="18" charset="0"/>
              </a:rPr>
              <a:t>Bộ dữ liệu được xây dựng dựa trên những dữ liệu có sẵn từ </a:t>
            </a:r>
            <a:r>
              <a:rPr lang="vi-VN" sz="2000" err="1">
                <a:effectLst/>
                <a:ea typeface="Cambria" panose="02040503050406030204" pitchFamily="18" charset="0"/>
                <a:cs typeface="Cambria" panose="02040503050406030204" pitchFamily="18" charset="0"/>
              </a:rPr>
              <a:t>Roboflow</a:t>
            </a:r>
            <a:r>
              <a:rPr lang="vi-VN" sz="2000">
                <a:effectLst/>
                <a:ea typeface="Cambria" panose="02040503050406030204" pitchFamily="18" charset="0"/>
                <a:cs typeface="Cambria" panose="02040503050406030204" pitchFamily="18" charset="0"/>
              </a:rPr>
              <a:t>, gồm 5787 ảnh</a:t>
            </a:r>
          </a:p>
          <a:p>
            <a:pPr marL="800100" lvl="1" indent="-342900">
              <a:spcAft>
                <a:spcPts val="600"/>
              </a:spcAft>
              <a:buSzPts val="1000"/>
              <a:buFont typeface="Symbol" panose="05050102010706020507" pitchFamily="18" charset="2"/>
              <a:buChar char=""/>
              <a:tabLst>
                <a:tab pos="457200" algn="l"/>
              </a:tabLst>
            </a:pPr>
            <a:r>
              <a:rPr lang="vi-VN">
                <a:effectLst/>
                <a:ea typeface="Cambria" panose="02040503050406030204" pitchFamily="18" charset="0"/>
                <a:cs typeface="Cambria" panose="02040503050406030204" pitchFamily="18" charset="0"/>
              </a:rPr>
              <a:t>Tập huấn luyện (</a:t>
            </a:r>
            <a:r>
              <a:rPr lang="vi-VN" err="1">
                <a:effectLst/>
                <a:ea typeface="Cambria" panose="02040503050406030204" pitchFamily="18" charset="0"/>
                <a:cs typeface="Cambria" panose="02040503050406030204" pitchFamily="18" charset="0"/>
              </a:rPr>
              <a:t>Train</a:t>
            </a:r>
            <a:r>
              <a:rPr lang="vi-VN">
                <a:effectLst/>
                <a:ea typeface="Cambria" panose="02040503050406030204" pitchFamily="18" charset="0"/>
                <a:cs typeface="Cambria" panose="02040503050406030204" pitchFamily="18" charset="0"/>
              </a:rPr>
              <a:t> </a:t>
            </a:r>
            <a:r>
              <a:rPr lang="vi-VN" err="1">
                <a:effectLst/>
                <a:ea typeface="Cambria" panose="02040503050406030204" pitchFamily="18" charset="0"/>
                <a:cs typeface="Cambria" panose="02040503050406030204" pitchFamily="18" charset="0"/>
              </a:rPr>
              <a:t>Set</a:t>
            </a:r>
            <a:r>
              <a:rPr lang="vi-VN">
                <a:effectLst/>
                <a:ea typeface="Cambria" panose="02040503050406030204" pitchFamily="18" charset="0"/>
                <a:cs typeface="Cambria" panose="02040503050406030204" pitchFamily="18" charset="0"/>
              </a:rPr>
              <a:t>): 4051 hình ảnh (chiếm 70% tổng số dữ liệu).</a:t>
            </a:r>
            <a:endParaRPr lang="en-US">
              <a:effectLst/>
              <a:ea typeface="Cambria" panose="02040503050406030204" pitchFamily="18" charset="0"/>
              <a:cs typeface="Cambria" panose="02040503050406030204" pitchFamily="18" charset="0"/>
            </a:endParaRPr>
          </a:p>
          <a:p>
            <a:pPr marL="800100" lvl="1" indent="-342900">
              <a:spcAft>
                <a:spcPts val="600"/>
              </a:spcAft>
              <a:buSzPts val="1000"/>
              <a:buFont typeface="Symbol" panose="05050102010706020507" pitchFamily="18" charset="2"/>
              <a:buChar char=""/>
              <a:tabLst>
                <a:tab pos="457200" algn="l"/>
              </a:tabLst>
            </a:pPr>
            <a:r>
              <a:rPr lang="vi-VN">
                <a:effectLst/>
                <a:ea typeface="Cambria" panose="02040503050406030204" pitchFamily="18" charset="0"/>
                <a:cs typeface="Cambria" panose="02040503050406030204" pitchFamily="18" charset="0"/>
              </a:rPr>
              <a:t>Tập xác thực (</a:t>
            </a:r>
            <a:r>
              <a:rPr lang="vi-VN" err="1">
                <a:effectLst/>
                <a:ea typeface="Cambria" panose="02040503050406030204" pitchFamily="18" charset="0"/>
                <a:cs typeface="Cambria" panose="02040503050406030204" pitchFamily="18" charset="0"/>
              </a:rPr>
              <a:t>Validation</a:t>
            </a:r>
            <a:r>
              <a:rPr lang="vi-VN">
                <a:effectLst/>
                <a:ea typeface="Cambria" panose="02040503050406030204" pitchFamily="18" charset="0"/>
                <a:cs typeface="Cambria" panose="02040503050406030204" pitchFamily="18" charset="0"/>
              </a:rPr>
              <a:t> </a:t>
            </a:r>
            <a:r>
              <a:rPr lang="vi-VN" err="1">
                <a:effectLst/>
                <a:ea typeface="Cambria" panose="02040503050406030204" pitchFamily="18" charset="0"/>
                <a:cs typeface="Cambria" panose="02040503050406030204" pitchFamily="18" charset="0"/>
              </a:rPr>
              <a:t>Set</a:t>
            </a:r>
            <a:r>
              <a:rPr lang="vi-VN">
                <a:effectLst/>
                <a:ea typeface="Cambria" panose="02040503050406030204" pitchFamily="18" charset="0"/>
                <a:cs typeface="Cambria" panose="02040503050406030204" pitchFamily="18" charset="0"/>
              </a:rPr>
              <a:t>): 1157 hình ảnh (chiếm 20% tổng số dữ liệu).</a:t>
            </a:r>
            <a:endParaRPr lang="en-US">
              <a:effectLst/>
              <a:ea typeface="Cambria" panose="02040503050406030204" pitchFamily="18" charset="0"/>
              <a:cs typeface="Cambria" panose="02040503050406030204" pitchFamily="18" charset="0"/>
            </a:endParaRPr>
          </a:p>
          <a:p>
            <a:pPr marL="800100" lvl="1" indent="-342900">
              <a:spcAft>
                <a:spcPts val="600"/>
              </a:spcAft>
              <a:buSzPts val="1000"/>
              <a:buFont typeface="Symbol" panose="05050102010706020507" pitchFamily="18" charset="2"/>
              <a:buChar char=""/>
              <a:tabLst>
                <a:tab pos="457200" algn="l"/>
              </a:tabLst>
            </a:pPr>
            <a:r>
              <a:rPr lang="vi-VN">
                <a:effectLst/>
                <a:ea typeface="Cambria" panose="02040503050406030204" pitchFamily="18" charset="0"/>
                <a:cs typeface="Cambria" panose="02040503050406030204" pitchFamily="18" charset="0"/>
              </a:rPr>
              <a:t>Tập kiểm tra (</a:t>
            </a:r>
            <a:r>
              <a:rPr lang="vi-VN" err="1">
                <a:effectLst/>
                <a:ea typeface="Cambria" panose="02040503050406030204" pitchFamily="18" charset="0"/>
                <a:cs typeface="Cambria" panose="02040503050406030204" pitchFamily="18" charset="0"/>
              </a:rPr>
              <a:t>Test</a:t>
            </a:r>
            <a:r>
              <a:rPr lang="vi-VN">
                <a:effectLst/>
                <a:ea typeface="Cambria" panose="02040503050406030204" pitchFamily="18" charset="0"/>
                <a:cs typeface="Cambria" panose="02040503050406030204" pitchFamily="18" charset="0"/>
              </a:rPr>
              <a:t> </a:t>
            </a:r>
            <a:r>
              <a:rPr lang="vi-VN" err="1">
                <a:effectLst/>
                <a:ea typeface="Cambria" panose="02040503050406030204" pitchFamily="18" charset="0"/>
                <a:cs typeface="Cambria" panose="02040503050406030204" pitchFamily="18" charset="0"/>
              </a:rPr>
              <a:t>Set</a:t>
            </a:r>
            <a:r>
              <a:rPr lang="vi-VN">
                <a:effectLst/>
                <a:ea typeface="Cambria" panose="02040503050406030204" pitchFamily="18" charset="0"/>
                <a:cs typeface="Cambria" panose="02040503050406030204" pitchFamily="18" charset="0"/>
              </a:rPr>
              <a:t>): 579 hình ảnh (chiếm 10% tổng số dữ liệu).</a:t>
            </a:r>
            <a:endParaRPr lang="en-US">
              <a:effectLst/>
              <a:ea typeface="Cambria" panose="02040503050406030204" pitchFamily="18" charset="0"/>
              <a:cs typeface="Cambria" panose="02040503050406030204" pitchFamily="18" charset="0"/>
            </a:endParaRPr>
          </a:p>
        </p:txBody>
      </p:sp>
      <p:pic>
        <p:nvPicPr>
          <p:cNvPr id="23" name="Picture 22" descr="A close up of a sign&#10;&#10;AI-generated content may be incorrect.">
            <a:extLst>
              <a:ext uri="{FF2B5EF4-FFF2-40B4-BE49-F238E27FC236}">
                <a16:creationId xmlns:a16="http://schemas.microsoft.com/office/drawing/2014/main" id="{C7B158C4-C689-5A58-8ABD-2113354FD334}"/>
              </a:ext>
            </a:extLst>
          </p:cNvPr>
          <p:cNvPicPr>
            <a:picLocks/>
          </p:cNvPicPr>
          <p:nvPr/>
        </p:nvPicPr>
        <p:blipFill rotWithShape="1">
          <a:blip r:embed="rId3">
            <a:extLst>
              <a:ext uri="{28A0092B-C50C-407E-A947-70E740481C1C}">
                <a14:useLocalDpi xmlns:a14="http://schemas.microsoft.com/office/drawing/2010/main" val="0"/>
              </a:ext>
            </a:extLst>
          </a:blip>
          <a:srcRect l="9981" r="12336"/>
          <a:stretch/>
        </p:blipFill>
        <p:spPr>
          <a:xfrm>
            <a:off x="91445" y="4663980"/>
            <a:ext cx="5678723" cy="1294323"/>
          </a:xfrm>
          <a:prstGeom prst="rect">
            <a:avLst/>
          </a:prstGeom>
        </p:spPr>
      </p:pic>
      <p:cxnSp>
        <p:nvCxnSpPr>
          <p:cNvPr id="25" name="Straight Connector 24">
            <a:extLst>
              <a:ext uri="{FF2B5EF4-FFF2-40B4-BE49-F238E27FC236}">
                <a16:creationId xmlns:a16="http://schemas.microsoft.com/office/drawing/2014/main" id="{C607AC1B-0420-70EC-659F-85AA481C4A90}"/>
              </a:ext>
            </a:extLst>
          </p:cNvPr>
          <p:cNvCxnSpPr>
            <a:cxnSpLocks/>
          </p:cNvCxnSpPr>
          <p:nvPr/>
        </p:nvCxnSpPr>
        <p:spPr>
          <a:xfrm>
            <a:off x="5919932" y="1991442"/>
            <a:ext cx="0" cy="4221405"/>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667018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964CC9-8A0A-E96E-F9BA-84B30F1EF9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5C21F1-9D3A-2DD9-C488-7EFC5FE50E60}"/>
              </a:ext>
            </a:extLst>
          </p:cNvPr>
          <p:cNvSpPr>
            <a:spLocks noGrp="1"/>
          </p:cNvSpPr>
          <p:nvPr>
            <p:ph type="title"/>
          </p:nvPr>
        </p:nvSpPr>
        <p:spPr>
          <a:xfrm>
            <a:off x="606000" y="897740"/>
            <a:ext cx="10980000" cy="890663"/>
          </a:xfrm>
        </p:spPr>
        <p:txBody>
          <a:bodyPr>
            <a:normAutofit/>
          </a:bodyPr>
          <a:lstStyle/>
          <a:p>
            <a:r>
              <a:rPr lang="en-VN" sz="3000">
                <a:gradFill flip="none">
                  <a:gsLst>
                    <a:gs pos="0">
                      <a:srgbClr val="029676">
                        <a:lumMod val="75000"/>
                      </a:srgbClr>
                    </a:gs>
                    <a:gs pos="100000">
                      <a:srgbClr val="38EF7D">
                        <a:lumMod val="75000"/>
                      </a:srgbClr>
                    </a:gs>
                  </a:gsLst>
                  <a:lin ang="16200000" scaled="1"/>
                  <a:tileRect/>
                </a:gradFill>
              </a:rPr>
              <a:t>2. </a:t>
            </a:r>
            <a:r>
              <a:rPr lang="en-VN" sz="3000" err="1">
                <a:gradFill flip="none">
                  <a:gsLst>
                    <a:gs pos="0">
                      <a:srgbClr val="029676">
                        <a:lumMod val="75000"/>
                      </a:srgbClr>
                    </a:gs>
                    <a:gs pos="100000">
                      <a:srgbClr val="38EF7D">
                        <a:lumMod val="75000"/>
                      </a:srgbClr>
                    </a:gs>
                  </a:gsLst>
                  <a:lin ang="16200000" scaled="1"/>
                  <a:tileRect/>
                </a:gradFill>
              </a:rPr>
              <a:t>Giải</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pháp</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xuất</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của</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tài</a:t>
            </a:r>
            <a:endParaRPr lang="en-US" sz="3000" err="1">
              <a:gradFill flip="none">
                <a:gsLst>
                  <a:gs pos="0">
                    <a:srgbClr val="029676">
                      <a:lumMod val="75000"/>
                    </a:srgbClr>
                  </a:gs>
                  <a:gs pos="100000">
                    <a:srgbClr val="38EF7D">
                      <a:lumMod val="75000"/>
                    </a:srgbClr>
                  </a:gs>
                </a:gsLst>
                <a:lin ang="16200000" scaled="1"/>
                <a:tileRect/>
              </a:gradFill>
              <a:cs typeface="Times New Roman"/>
            </a:endParaRPr>
          </a:p>
        </p:txBody>
      </p:sp>
      <p:sp>
        <p:nvSpPr>
          <p:cNvPr id="3" name="Content Placeholder 2">
            <a:extLst>
              <a:ext uri="{FF2B5EF4-FFF2-40B4-BE49-F238E27FC236}">
                <a16:creationId xmlns:a16="http://schemas.microsoft.com/office/drawing/2014/main" id="{965D465F-3F46-EF91-5DA2-3904B22CAA7E}"/>
              </a:ext>
            </a:extLst>
          </p:cNvPr>
          <p:cNvSpPr>
            <a:spLocks noGrp="1"/>
          </p:cNvSpPr>
          <p:nvPr>
            <p:ph idx="1"/>
          </p:nvPr>
        </p:nvSpPr>
        <p:spPr>
          <a:xfrm>
            <a:off x="605999" y="1684204"/>
            <a:ext cx="6623609" cy="5037271"/>
          </a:xfrm>
        </p:spPr>
        <p:txBody>
          <a:bodyPr>
            <a:normAutofit lnSpcReduction="10000"/>
          </a:bodyPr>
          <a:lstStyle/>
          <a:p>
            <a:pPr marL="0" indent="0">
              <a:buNone/>
            </a:pPr>
            <a:r>
              <a:rPr lang="vi-VN" sz="2000"/>
              <a:t>Tiền xử lý &amp; Tăng cường Dữ liệu (Cơ bản)</a:t>
            </a:r>
          </a:p>
          <a:p>
            <a:r>
              <a:rPr lang="vi-VN" altLang="ja-JP" sz="1800"/>
              <a:t>Tiền xử lý (</a:t>
            </a:r>
            <a:r>
              <a:rPr lang="vi-VN" altLang="ja-JP" sz="1800" err="1"/>
              <a:t>Preprocessing</a:t>
            </a:r>
            <a:r>
              <a:rPr lang="vi-VN" altLang="ja-JP" sz="1800"/>
              <a:t>):</a:t>
            </a:r>
          </a:p>
          <a:p>
            <a:pPr lvl="1"/>
            <a:r>
              <a:rPr lang="vi-VN" altLang="ja-JP" sz="1600" err="1"/>
              <a:t>Auto-Orient</a:t>
            </a:r>
            <a:r>
              <a:rPr lang="vi-VN" altLang="ja-JP" sz="1600"/>
              <a:t>: Tự động xoay ảnh về đúng hướng chuẩn dựa trên dữ liệu EXIF.</a:t>
            </a:r>
          </a:p>
          <a:p>
            <a:pPr lvl="1"/>
            <a:r>
              <a:rPr lang="vi-VN" altLang="ja-JP" sz="1600" err="1"/>
              <a:t>Resize</a:t>
            </a:r>
            <a:r>
              <a:rPr lang="vi-VN" altLang="ja-JP" sz="1600"/>
              <a:t> (Thay đổi kích </a:t>
            </a:r>
            <a:r>
              <a:rPr lang="vi-VN" altLang="ja-JP" sz="1800"/>
              <a:t>thước</a:t>
            </a:r>
            <a:r>
              <a:rPr lang="vi-VN" altLang="ja-JP" sz="1600"/>
              <a:t>): Đưa tất cả ảnh về kích thước cố định 1024x1024 </a:t>
            </a:r>
            <a:r>
              <a:rPr lang="vi-VN" altLang="ja-JP" sz="1600" err="1"/>
              <a:t>pixel</a:t>
            </a:r>
            <a:r>
              <a:rPr lang="vi-VN" altLang="ja-JP" sz="1600"/>
              <a:t> để phù hợp với đầu vào của mô hình. Sử dụng phương pháp '</a:t>
            </a:r>
            <a:r>
              <a:rPr lang="vi-VN" altLang="ja-JP" sz="1600" err="1"/>
              <a:t>Fit</a:t>
            </a:r>
            <a:r>
              <a:rPr lang="vi-VN" altLang="ja-JP" sz="1600"/>
              <a:t>' để giữ nguyên tỷ lệ, tránh làm biến dạng lỗi. </a:t>
            </a:r>
          </a:p>
          <a:p>
            <a:r>
              <a:rPr lang="vi-VN" altLang="ja-JP" sz="1600"/>
              <a:t>Tăng cường Hình học &amp; Màu sắc (</a:t>
            </a:r>
            <a:r>
              <a:rPr lang="vi-VN" altLang="ja-JP" sz="1600" err="1"/>
              <a:t>Geometric</a:t>
            </a:r>
            <a:r>
              <a:rPr lang="vi-VN" altLang="ja-JP" sz="1600"/>
              <a:t> &amp; </a:t>
            </a:r>
            <a:r>
              <a:rPr lang="vi-VN" altLang="ja-JP" sz="1600" err="1"/>
              <a:t>Color</a:t>
            </a:r>
            <a:r>
              <a:rPr lang="vi-VN" altLang="ja-JP" sz="1600"/>
              <a:t> </a:t>
            </a:r>
            <a:r>
              <a:rPr lang="vi-VN" altLang="ja-JP" sz="1600" err="1"/>
              <a:t>Augmentations</a:t>
            </a:r>
            <a:r>
              <a:rPr lang="vi-VN" altLang="ja-JP" sz="1600"/>
              <a:t>):</a:t>
            </a:r>
          </a:p>
          <a:p>
            <a:pPr lvl="1"/>
            <a:r>
              <a:rPr lang="vi-VN" altLang="ja-JP" sz="1600"/>
              <a:t>Mục đích: Giúp mô hình học cách nhận diện lỗi trong nhiều điều kiện khác nhau (ánh sáng, góc chụp). </a:t>
            </a:r>
          </a:p>
          <a:p>
            <a:pPr lvl="1"/>
            <a:r>
              <a:rPr lang="vi-VN" altLang="ja-JP" sz="1600"/>
              <a:t>Các phương pháp áp dụng: Lật (</a:t>
            </a:r>
            <a:r>
              <a:rPr lang="vi-VN" altLang="ja-JP" sz="1600" err="1"/>
              <a:t>Flip</a:t>
            </a:r>
            <a:r>
              <a:rPr lang="vi-VN" altLang="ja-JP" sz="1600"/>
              <a:t>), Xoay (</a:t>
            </a:r>
            <a:r>
              <a:rPr lang="vi-VN" altLang="ja-JP" sz="1600" err="1"/>
              <a:t>Rotation</a:t>
            </a:r>
            <a:r>
              <a:rPr lang="vi-VN" altLang="ja-JP" sz="1600"/>
              <a:t>), Cắt xén (</a:t>
            </a:r>
            <a:r>
              <a:rPr lang="vi-VN" altLang="ja-JP" sz="1600" err="1"/>
              <a:t>Shear</a:t>
            </a:r>
            <a:r>
              <a:rPr lang="vi-VN" altLang="ja-JP" sz="1600"/>
              <a:t>), và điều chỉnh Sắc thái, Độ bão hòa, Độ sáng (HSV). </a:t>
            </a:r>
          </a:p>
        </p:txBody>
      </p:sp>
      <p:sp>
        <p:nvSpPr>
          <p:cNvPr id="5" name="Slide Number Placeholder 4">
            <a:extLst>
              <a:ext uri="{FF2B5EF4-FFF2-40B4-BE49-F238E27FC236}">
                <a16:creationId xmlns:a16="http://schemas.microsoft.com/office/drawing/2014/main" id="{4B883CD4-9AA9-8E01-0C03-EC855D994E57}"/>
              </a:ext>
            </a:extLst>
          </p:cNvPr>
          <p:cNvSpPr>
            <a:spLocks noGrp="1"/>
          </p:cNvSpPr>
          <p:nvPr>
            <p:ph type="sldNum" sz="quarter" idx="12"/>
          </p:nvPr>
        </p:nvSpPr>
        <p:spPr/>
        <p:txBody>
          <a:bodyPr/>
          <a:lstStyle/>
          <a:p>
            <a:fld id="{48F63A3B-78C7-47BE-AE5E-E10140E04643}" type="slidenum">
              <a:rPr lang="en-US" smtClean="0"/>
              <a:pPr/>
              <a:t>13</a:t>
            </a:fld>
            <a:endParaRPr lang="en-US"/>
          </a:p>
        </p:txBody>
      </p:sp>
      <p:pic>
        <p:nvPicPr>
          <p:cNvPr id="11" name="Picture 10">
            <a:extLst>
              <a:ext uri="{FF2B5EF4-FFF2-40B4-BE49-F238E27FC236}">
                <a16:creationId xmlns:a16="http://schemas.microsoft.com/office/drawing/2014/main" id="{E5561798-9566-434E-2817-A219A20076D0}"/>
              </a:ext>
            </a:extLst>
          </p:cNvPr>
          <p:cNvPicPr>
            <a:picLocks noChangeAspect="1"/>
          </p:cNvPicPr>
          <p:nvPr/>
        </p:nvPicPr>
        <p:blipFill>
          <a:blip r:embed="rId3"/>
          <a:stretch>
            <a:fillRect/>
          </a:stretch>
        </p:blipFill>
        <p:spPr>
          <a:xfrm>
            <a:off x="7229608" y="1684205"/>
            <a:ext cx="4320334" cy="4276055"/>
          </a:xfrm>
          <a:prstGeom prst="rect">
            <a:avLst/>
          </a:prstGeom>
        </p:spPr>
      </p:pic>
    </p:spTree>
    <p:extLst>
      <p:ext uri="{BB962C8B-B14F-4D97-AF65-F5344CB8AC3E}">
        <p14:creationId xmlns:p14="http://schemas.microsoft.com/office/powerpoint/2010/main" val="19973217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3B7BB1-4A91-F9E7-2D45-D2E803691343}"/>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A40B230E-4456-09FD-4489-F8AC9801E954}"/>
              </a:ext>
            </a:extLst>
          </p:cNvPr>
          <p:cNvPicPr>
            <a:picLocks noChangeAspect="1"/>
          </p:cNvPicPr>
          <p:nvPr/>
        </p:nvPicPr>
        <p:blipFill>
          <a:blip r:embed="rId2"/>
          <a:stretch>
            <a:fillRect/>
          </a:stretch>
        </p:blipFill>
        <p:spPr>
          <a:xfrm>
            <a:off x="1383551" y="1788403"/>
            <a:ext cx="3699087" cy="4839216"/>
          </a:xfrm>
          <a:prstGeom prst="rect">
            <a:avLst/>
          </a:prstGeom>
        </p:spPr>
      </p:pic>
      <p:sp>
        <p:nvSpPr>
          <p:cNvPr id="2" name="Title 1">
            <a:extLst>
              <a:ext uri="{FF2B5EF4-FFF2-40B4-BE49-F238E27FC236}">
                <a16:creationId xmlns:a16="http://schemas.microsoft.com/office/drawing/2014/main" id="{55F9F037-BE00-0A19-36BA-5817F676B405}"/>
              </a:ext>
            </a:extLst>
          </p:cNvPr>
          <p:cNvSpPr>
            <a:spLocks noGrp="1"/>
          </p:cNvSpPr>
          <p:nvPr>
            <p:ph type="title"/>
          </p:nvPr>
        </p:nvSpPr>
        <p:spPr>
          <a:xfrm>
            <a:off x="606000" y="897740"/>
            <a:ext cx="10980000" cy="890663"/>
          </a:xfrm>
        </p:spPr>
        <p:txBody>
          <a:bodyPr>
            <a:normAutofit/>
          </a:bodyPr>
          <a:lstStyle/>
          <a:p>
            <a:r>
              <a:rPr lang="en-VN" sz="3000">
                <a:gradFill flip="none">
                  <a:gsLst>
                    <a:gs pos="0">
                      <a:srgbClr val="029676">
                        <a:lumMod val="75000"/>
                      </a:srgbClr>
                    </a:gs>
                    <a:gs pos="100000">
                      <a:srgbClr val="38EF7D">
                        <a:lumMod val="75000"/>
                      </a:srgbClr>
                    </a:gs>
                  </a:gsLst>
                  <a:lin ang="16200000" scaled="1"/>
                  <a:tileRect/>
                </a:gradFill>
              </a:rPr>
              <a:t>2. </a:t>
            </a:r>
            <a:r>
              <a:rPr lang="en-VN" sz="3000" err="1">
                <a:gradFill flip="none">
                  <a:gsLst>
                    <a:gs pos="0">
                      <a:srgbClr val="029676">
                        <a:lumMod val="75000"/>
                      </a:srgbClr>
                    </a:gs>
                    <a:gs pos="100000">
                      <a:srgbClr val="38EF7D">
                        <a:lumMod val="75000"/>
                      </a:srgbClr>
                    </a:gs>
                  </a:gsLst>
                  <a:lin ang="16200000" scaled="1"/>
                  <a:tileRect/>
                </a:gradFill>
              </a:rPr>
              <a:t>Giải</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pháp</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xuất</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của</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tài</a:t>
            </a:r>
            <a:endParaRPr lang="en-US" sz="3000" err="1">
              <a:gradFill flip="none">
                <a:gsLst>
                  <a:gs pos="0">
                    <a:srgbClr val="029676">
                      <a:lumMod val="75000"/>
                    </a:srgbClr>
                  </a:gs>
                  <a:gs pos="100000">
                    <a:srgbClr val="38EF7D">
                      <a:lumMod val="75000"/>
                    </a:srgbClr>
                  </a:gs>
                </a:gsLst>
                <a:lin ang="16200000" scaled="1"/>
                <a:tileRect/>
              </a:gradFill>
              <a:cs typeface="Times New Roman"/>
            </a:endParaRPr>
          </a:p>
        </p:txBody>
      </p:sp>
      <p:sp>
        <p:nvSpPr>
          <p:cNvPr id="5" name="Slide Number Placeholder 4">
            <a:extLst>
              <a:ext uri="{FF2B5EF4-FFF2-40B4-BE49-F238E27FC236}">
                <a16:creationId xmlns:a16="http://schemas.microsoft.com/office/drawing/2014/main" id="{D9BC401F-7D39-3809-0405-9DFB27DB21E1}"/>
              </a:ext>
            </a:extLst>
          </p:cNvPr>
          <p:cNvSpPr>
            <a:spLocks noGrp="1"/>
          </p:cNvSpPr>
          <p:nvPr>
            <p:ph type="sldNum" sz="quarter" idx="12"/>
          </p:nvPr>
        </p:nvSpPr>
        <p:spPr/>
        <p:txBody>
          <a:bodyPr/>
          <a:lstStyle/>
          <a:p>
            <a:fld id="{48F63A3B-78C7-47BE-AE5E-E10140E04643}" type="slidenum">
              <a:rPr lang="en-US" smtClean="0"/>
              <a:pPr/>
              <a:t>14</a:t>
            </a:fld>
            <a:endParaRPr lang="en-US"/>
          </a:p>
        </p:txBody>
      </p:sp>
      <p:pic>
        <p:nvPicPr>
          <p:cNvPr id="9" name="Picture 8">
            <a:extLst>
              <a:ext uri="{FF2B5EF4-FFF2-40B4-BE49-F238E27FC236}">
                <a16:creationId xmlns:a16="http://schemas.microsoft.com/office/drawing/2014/main" id="{E7726D23-8D3D-4767-E31A-407171F4A1E5}"/>
              </a:ext>
            </a:extLst>
          </p:cNvPr>
          <p:cNvPicPr>
            <a:picLocks noChangeAspect="1"/>
          </p:cNvPicPr>
          <p:nvPr/>
        </p:nvPicPr>
        <p:blipFill>
          <a:blip r:embed="rId3"/>
          <a:stretch>
            <a:fillRect/>
          </a:stretch>
        </p:blipFill>
        <p:spPr>
          <a:xfrm>
            <a:off x="5955488" y="1713484"/>
            <a:ext cx="4617588" cy="4537515"/>
          </a:xfrm>
          <a:prstGeom prst="rect">
            <a:avLst/>
          </a:prstGeom>
        </p:spPr>
      </p:pic>
    </p:spTree>
    <p:extLst>
      <p:ext uri="{BB962C8B-B14F-4D97-AF65-F5344CB8AC3E}">
        <p14:creationId xmlns:p14="http://schemas.microsoft.com/office/powerpoint/2010/main" val="11040847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01A42F-38CE-E01A-C95A-9B0091469F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4B4F2D-BD1C-1BC3-BB08-719FCDAF46CE}"/>
              </a:ext>
            </a:extLst>
          </p:cNvPr>
          <p:cNvSpPr>
            <a:spLocks noGrp="1"/>
          </p:cNvSpPr>
          <p:nvPr>
            <p:ph type="title"/>
          </p:nvPr>
        </p:nvSpPr>
        <p:spPr>
          <a:xfrm>
            <a:off x="606000" y="898975"/>
            <a:ext cx="10980000" cy="841231"/>
          </a:xfrm>
        </p:spPr>
        <p:txBody>
          <a:bodyPr vert="horz" lIns="91440" tIns="45720" rIns="91440" bIns="45720" rtlCol="0" anchor="ctr">
            <a:normAutofit/>
          </a:bodyPr>
          <a:lstStyle/>
          <a:p>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2.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Giải</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pháp</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đề</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xuất</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của</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đề</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tài</a:t>
            </a:r>
            <a:endParaRPr lang="en-US" sz="3000" b="1" kern="1200" err="1">
              <a:gradFill flip="none">
                <a:gsLst>
                  <a:gs pos="0">
                    <a:srgbClr val="029676">
                      <a:lumMod val="75000"/>
                    </a:srgbClr>
                  </a:gs>
                  <a:gs pos="100000">
                    <a:srgbClr val="38EF7D">
                      <a:lumMod val="75000"/>
                    </a:srgbClr>
                  </a:gs>
                </a:gsLst>
                <a:lin ang="16200000" scaled="1"/>
                <a:tileRect/>
              </a:gradFill>
              <a:latin typeface="+mj-lt"/>
              <a:cs typeface="Times New Roman"/>
            </a:endParaRPr>
          </a:p>
        </p:txBody>
      </p:sp>
      <p:sp>
        <p:nvSpPr>
          <p:cNvPr id="6" name="Rectangle 1">
            <a:extLst>
              <a:ext uri="{FF2B5EF4-FFF2-40B4-BE49-F238E27FC236}">
                <a16:creationId xmlns:a16="http://schemas.microsoft.com/office/drawing/2014/main" id="{95403B1E-C7A5-C2A5-14C8-5A4D21158AFD}"/>
              </a:ext>
            </a:extLst>
          </p:cNvPr>
          <p:cNvSpPr>
            <a:spLocks noChangeArrowheads="1"/>
          </p:cNvSpPr>
          <p:nvPr/>
        </p:nvSpPr>
        <p:spPr bwMode="auto">
          <a:xfrm>
            <a:off x="6007858" y="1620082"/>
            <a:ext cx="5773434" cy="4616144"/>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numCol="1" rtlCol="0" anchorCtr="0" compatLnSpc="1">
            <a:prstTxWarp prst="textNoShape">
              <a:avLst/>
            </a:prstTxWarp>
            <a:normAutofit lnSpcReduction="10000"/>
          </a:bodyPr>
          <a:lstStyle/>
          <a:p>
            <a:pPr marR="0" algn="just" defTabSz="914400" fontAlgn="base">
              <a:lnSpc>
                <a:spcPct val="160000"/>
              </a:lnSpc>
              <a:spcBef>
                <a:spcPts val="1000"/>
              </a:spcBef>
              <a:spcAft>
                <a:spcPct val="0"/>
              </a:spcAft>
              <a:buClrTx/>
              <a:buSzTx/>
              <a:tabLst/>
            </a:pPr>
            <a:r>
              <a:rPr kumimoji="0" lang="en-US" altLang="en-US" sz="2000" i="0" u="none" strike="noStrike" cap="none" normalizeH="0" baseline="0" err="1">
                <a:ln>
                  <a:noFill/>
                </a:ln>
                <a:solidFill>
                  <a:schemeClr val="tx1"/>
                </a:solidFill>
                <a:effectLst/>
              </a:rPr>
              <a:t>Siêu</a:t>
            </a:r>
            <a:r>
              <a:rPr kumimoji="0" lang="en-US" altLang="en-US" sz="2000" i="0" u="none" strike="noStrike" cap="none" normalizeH="0" baseline="0">
                <a:ln>
                  <a:noFill/>
                </a:ln>
                <a:solidFill>
                  <a:schemeClr val="tx1"/>
                </a:solidFill>
                <a:effectLst/>
              </a:rPr>
              <a:t> </a:t>
            </a:r>
            <a:r>
              <a:rPr kumimoji="0" lang="en-US" altLang="en-US" sz="2000" i="0" u="none" strike="noStrike" cap="none" normalizeH="0" baseline="0" err="1">
                <a:ln>
                  <a:noFill/>
                </a:ln>
                <a:solidFill>
                  <a:schemeClr val="tx1"/>
                </a:solidFill>
                <a:effectLst/>
              </a:rPr>
              <a:t>tham</a:t>
            </a:r>
            <a:r>
              <a:rPr kumimoji="0" lang="en-US" altLang="en-US" sz="2000" i="0" u="none" strike="noStrike" cap="none" normalizeH="0" baseline="0">
                <a:ln>
                  <a:noFill/>
                </a:ln>
                <a:solidFill>
                  <a:schemeClr val="tx1"/>
                </a:solidFill>
                <a:effectLst/>
              </a:rPr>
              <a:t> </a:t>
            </a:r>
            <a:r>
              <a:rPr kumimoji="0" lang="en-US" altLang="en-US" sz="2000" i="0" u="none" strike="noStrike" cap="none" normalizeH="0" baseline="0" err="1">
                <a:ln>
                  <a:noFill/>
                </a:ln>
                <a:solidFill>
                  <a:schemeClr val="tx1"/>
                </a:solidFill>
                <a:effectLst/>
              </a:rPr>
              <a:t>số</a:t>
            </a:r>
            <a:r>
              <a:rPr kumimoji="0" lang="en-US" altLang="en-US" sz="2000" i="0" u="none" strike="noStrike" cap="none" normalizeH="0" baseline="0">
                <a:ln>
                  <a:noFill/>
                </a:ln>
                <a:solidFill>
                  <a:schemeClr val="tx1"/>
                </a:solidFill>
                <a:effectLst/>
              </a:rPr>
              <a:t> </a:t>
            </a:r>
            <a:r>
              <a:rPr kumimoji="0" lang="en-US" altLang="en-US" sz="2000" i="0" u="none" strike="noStrike" cap="none" normalizeH="0" baseline="0" err="1">
                <a:ln>
                  <a:noFill/>
                </a:ln>
                <a:solidFill>
                  <a:schemeClr val="tx1"/>
                </a:solidFill>
                <a:effectLst/>
              </a:rPr>
              <a:t>Chính</a:t>
            </a:r>
            <a:endParaRPr kumimoji="0" lang="en-US" altLang="en-US" sz="2000" i="0" u="none" strike="noStrike" cap="none" normalizeH="0" baseline="0">
              <a:ln>
                <a:noFill/>
              </a:ln>
              <a:solidFill>
                <a:schemeClr val="tx1"/>
              </a:solidFill>
              <a:effectLst/>
            </a:endParaRPr>
          </a:p>
          <a:p>
            <a:pPr marL="228600" marR="0" indent="-228600" algn="just" defTabSz="914400" fontAlgn="base">
              <a:lnSpc>
                <a:spcPct val="90000"/>
              </a:lnSpc>
              <a:spcBef>
                <a:spcPts val="1000"/>
              </a:spcBef>
              <a:spcAft>
                <a:spcPct val="0"/>
              </a:spcAft>
              <a:buClrTx/>
              <a:buSzTx/>
              <a:buFont typeface="Arial" panose="020B0604020202020204" pitchFamily="34" charset="0"/>
              <a:buChar char="•"/>
              <a:tabLst/>
            </a:pPr>
            <a:r>
              <a:rPr kumimoji="0" lang="en-US" altLang="en-US" sz="1600" i="0" u="none" strike="noStrike" cap="none" normalizeH="0" baseline="0" err="1">
                <a:ln>
                  <a:noFill/>
                </a:ln>
                <a:solidFill>
                  <a:schemeClr val="tx1"/>
                </a:solidFill>
                <a:effectLst/>
              </a:rPr>
              <a:t>Mô</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hình</a:t>
            </a:r>
            <a:r>
              <a:rPr kumimoji="0" lang="en-US" altLang="en-US" sz="1600" i="0" u="none" strike="noStrike" cap="none" normalizeH="0" baseline="0">
                <a:ln>
                  <a:noFill/>
                </a:ln>
                <a:solidFill>
                  <a:schemeClr val="tx1"/>
                </a:solidFill>
                <a:effectLst/>
              </a:rPr>
              <a:t> (Model): YOLOv8m (</a:t>
            </a:r>
            <a:r>
              <a:rPr kumimoji="0" lang="en-US" altLang="en-US" sz="1600" i="0" u="none" strike="noStrike" cap="none" normalizeH="0" baseline="0" err="1">
                <a:ln>
                  <a:noFill/>
                </a:ln>
                <a:solidFill>
                  <a:schemeClr val="tx1"/>
                </a:solidFill>
                <a:effectLst/>
              </a:rPr>
              <a:t>Cân</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bằng</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giữa</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tốc</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độ</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và</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độ</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chính</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xác</a:t>
            </a:r>
            <a:r>
              <a:rPr kumimoji="0" lang="en-US" altLang="en-US" sz="1600" i="0" u="none" strike="noStrike" cap="none" normalizeH="0" baseline="0">
                <a:ln>
                  <a:noFill/>
                </a:ln>
                <a:solidFill>
                  <a:schemeClr val="tx1"/>
                </a:solidFill>
                <a:effectLst/>
              </a:rPr>
              <a:t>) </a:t>
            </a:r>
          </a:p>
          <a:p>
            <a:pPr marL="228600" marR="0" indent="-228600" algn="just" defTabSz="914400" fontAlgn="base">
              <a:lnSpc>
                <a:spcPct val="90000"/>
              </a:lnSpc>
              <a:spcBef>
                <a:spcPts val="1000"/>
              </a:spcBef>
              <a:spcAft>
                <a:spcPct val="0"/>
              </a:spcAft>
              <a:buClrTx/>
              <a:buSzTx/>
              <a:buFont typeface="Arial" panose="020B0604020202020204" pitchFamily="34" charset="0"/>
              <a:buChar char="•"/>
              <a:tabLst/>
            </a:pPr>
            <a:r>
              <a:rPr kumimoji="0" lang="en-US" altLang="en-US" sz="1600" i="0" u="none" strike="noStrike" cap="none" normalizeH="0" baseline="0" err="1">
                <a:ln>
                  <a:noFill/>
                </a:ln>
                <a:solidFill>
                  <a:schemeClr val="tx1"/>
                </a:solidFill>
                <a:effectLst/>
              </a:rPr>
              <a:t>Số</a:t>
            </a:r>
            <a:r>
              <a:rPr kumimoji="0" lang="en-US" altLang="en-US" sz="1600" i="0" u="none" strike="noStrike" cap="none" normalizeH="0" baseline="0">
                <a:ln>
                  <a:noFill/>
                </a:ln>
                <a:solidFill>
                  <a:schemeClr val="tx1"/>
                </a:solidFill>
                <a:effectLst/>
              </a:rPr>
              <a:t> epochs: 100 (</a:t>
            </a:r>
            <a:r>
              <a:rPr kumimoji="0" lang="en-US" altLang="en-US" sz="1600" i="0" u="none" strike="noStrike" cap="none" normalizeH="0" baseline="0" err="1">
                <a:ln>
                  <a:noFill/>
                </a:ln>
                <a:solidFill>
                  <a:schemeClr val="tx1"/>
                </a:solidFill>
                <a:effectLst/>
              </a:rPr>
              <a:t>Đảm</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bảo</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mô</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hình</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hội</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tụ</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đủ</a:t>
            </a:r>
            <a:r>
              <a:rPr kumimoji="0" lang="en-US" altLang="en-US" sz="1600" i="0" u="none" strike="noStrike" cap="none" normalizeH="0" baseline="0">
                <a:ln>
                  <a:noFill/>
                </a:ln>
                <a:solidFill>
                  <a:schemeClr val="tx1"/>
                </a:solidFill>
                <a:effectLst/>
              </a:rPr>
              <a:t>) </a:t>
            </a:r>
          </a:p>
          <a:p>
            <a:pPr marL="228600" marR="0" indent="-228600" algn="just" defTabSz="914400" fontAlgn="base">
              <a:lnSpc>
                <a:spcPct val="90000"/>
              </a:lnSpc>
              <a:spcBef>
                <a:spcPts val="1000"/>
              </a:spcBef>
              <a:spcAft>
                <a:spcPct val="0"/>
              </a:spcAft>
              <a:buClrTx/>
              <a:buSzTx/>
              <a:buFont typeface="Arial" panose="020B0604020202020204" pitchFamily="34" charset="0"/>
              <a:buChar char="•"/>
              <a:tabLst/>
            </a:pPr>
            <a:r>
              <a:rPr kumimoji="0" lang="en-US" altLang="en-US" sz="1600" i="0" u="none" strike="noStrike" cap="none" normalizeH="0" baseline="0" err="1">
                <a:ln>
                  <a:noFill/>
                </a:ln>
                <a:solidFill>
                  <a:schemeClr val="tx1"/>
                </a:solidFill>
                <a:effectLst/>
              </a:rPr>
              <a:t>Kích</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thước</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ảnh</a:t>
            </a:r>
            <a:r>
              <a:rPr kumimoji="0" lang="en-US" altLang="en-US" sz="1600" i="0" u="none" strike="noStrike" cap="none" normalizeH="0" baseline="0">
                <a:ln>
                  <a:noFill/>
                </a:ln>
                <a:solidFill>
                  <a:schemeClr val="tx1"/>
                </a:solidFill>
                <a:effectLst/>
              </a:rPr>
              <a:t> (Image Size): 1024x1024 (</a:t>
            </a:r>
            <a:r>
              <a:rPr kumimoji="0" lang="en-US" altLang="en-US" sz="1600" i="0" u="none" strike="noStrike" cap="none" normalizeH="0" baseline="0" err="1">
                <a:ln>
                  <a:noFill/>
                </a:ln>
                <a:solidFill>
                  <a:schemeClr val="tx1"/>
                </a:solidFill>
                <a:effectLst/>
              </a:rPr>
              <a:t>Tăng</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khả</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năng</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phát</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hiện</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các</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lỗi</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có</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kích</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thước</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nhỏ</a:t>
            </a:r>
            <a:r>
              <a:rPr kumimoji="0" lang="en-US" altLang="en-US" sz="1600" i="0" u="none" strike="noStrike" cap="none" normalizeH="0" baseline="0">
                <a:ln>
                  <a:noFill/>
                </a:ln>
                <a:solidFill>
                  <a:schemeClr val="tx1"/>
                </a:solidFill>
                <a:effectLst/>
              </a:rPr>
              <a:t>) </a:t>
            </a:r>
          </a:p>
          <a:p>
            <a:pPr marL="228600" marR="0" indent="-228600" algn="just" defTabSz="914400" fontAlgn="base">
              <a:lnSpc>
                <a:spcPct val="90000"/>
              </a:lnSpc>
              <a:spcBef>
                <a:spcPts val="1000"/>
              </a:spcBef>
              <a:spcAft>
                <a:spcPct val="0"/>
              </a:spcAft>
              <a:buClrTx/>
              <a:buSzTx/>
              <a:buFont typeface="Arial" panose="020B0604020202020204" pitchFamily="34" charset="0"/>
              <a:buChar char="•"/>
              <a:tabLst/>
            </a:pPr>
            <a:r>
              <a:rPr kumimoji="0" lang="en-US" altLang="en-US" sz="1600" i="0" u="none" strike="noStrike" cap="none" normalizeH="0" baseline="0" err="1">
                <a:ln>
                  <a:noFill/>
                </a:ln>
                <a:solidFill>
                  <a:schemeClr val="tx1"/>
                </a:solidFill>
                <a:effectLst/>
              </a:rPr>
              <a:t>Kích</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thước</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lô</a:t>
            </a:r>
            <a:r>
              <a:rPr kumimoji="0" lang="en-US" altLang="en-US" sz="1600" i="0" u="none" strike="noStrike" cap="none" normalizeH="0" baseline="0">
                <a:ln>
                  <a:noFill/>
                </a:ln>
                <a:solidFill>
                  <a:schemeClr val="tx1"/>
                </a:solidFill>
                <a:effectLst/>
              </a:rPr>
              <a:t> (Batch Size): 16 (</a:t>
            </a:r>
            <a:r>
              <a:rPr kumimoji="0" lang="en-US" altLang="en-US" sz="1600" i="0" u="none" strike="noStrike" cap="none" normalizeH="0" baseline="0" err="1">
                <a:ln>
                  <a:noFill/>
                </a:ln>
                <a:solidFill>
                  <a:schemeClr val="tx1"/>
                </a:solidFill>
                <a:effectLst/>
              </a:rPr>
              <a:t>Cân</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bằng</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giữa</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tốc</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độ</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huấn</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luyện</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và</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khả</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năng</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tổng</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quát</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hóa</a:t>
            </a:r>
            <a:r>
              <a:rPr kumimoji="0" lang="en-US" altLang="en-US" sz="1600" i="0" u="none" strike="noStrike" cap="none" normalizeH="0" baseline="0">
                <a:ln>
                  <a:noFill/>
                </a:ln>
                <a:solidFill>
                  <a:schemeClr val="tx1"/>
                </a:solidFill>
                <a:effectLst/>
              </a:rPr>
              <a:t>) </a:t>
            </a:r>
          </a:p>
          <a:p>
            <a:pPr marL="228600" marR="0" indent="-228600" algn="just" defTabSz="914400" fontAlgn="base">
              <a:lnSpc>
                <a:spcPct val="90000"/>
              </a:lnSpc>
              <a:spcBef>
                <a:spcPts val="1000"/>
              </a:spcBef>
              <a:spcAft>
                <a:spcPct val="0"/>
              </a:spcAft>
              <a:buClrTx/>
              <a:buSzTx/>
              <a:buFont typeface="Arial" panose="020B0604020202020204" pitchFamily="34" charset="0"/>
              <a:buChar char="•"/>
              <a:tabLst/>
            </a:pPr>
            <a:r>
              <a:rPr kumimoji="0" lang="en-US" altLang="en-US" sz="1600" i="0" u="none" strike="noStrike" cap="none" normalizeH="0" baseline="0" err="1">
                <a:ln>
                  <a:noFill/>
                </a:ln>
                <a:solidFill>
                  <a:schemeClr val="tx1"/>
                </a:solidFill>
                <a:effectLst/>
              </a:rPr>
              <a:t>Thuật</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toán</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Tối</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ưu</a:t>
            </a:r>
            <a:r>
              <a:rPr kumimoji="0" lang="en-US" altLang="en-US" sz="1600" i="0" u="none" strike="noStrike" cap="none" normalizeH="0" baseline="0">
                <a:ln>
                  <a:noFill/>
                </a:ln>
                <a:solidFill>
                  <a:schemeClr val="tx1"/>
                </a:solidFill>
                <a:effectLst/>
              </a:rPr>
              <a:t> (Optimizer): SGD (Stochastic Gradient Descent) </a:t>
            </a:r>
            <a:r>
              <a:rPr kumimoji="0" lang="en-US" altLang="en-US" sz="1600" i="0" u="none" strike="noStrike" cap="none" normalizeH="0" baseline="0" err="1">
                <a:ln>
                  <a:noFill/>
                </a:ln>
                <a:solidFill>
                  <a:schemeClr val="tx1"/>
                </a:solidFill>
                <a:effectLst/>
              </a:rPr>
              <a:t>với</a:t>
            </a:r>
            <a:r>
              <a:rPr kumimoji="0" lang="en-US" altLang="en-US" sz="1600" i="0" u="none" strike="noStrike" cap="none" normalizeH="0" baseline="0">
                <a:ln>
                  <a:noFill/>
                </a:ln>
                <a:solidFill>
                  <a:schemeClr val="tx1"/>
                </a:solidFill>
                <a:effectLst/>
              </a:rPr>
              <a:t> momentum=0.937 </a:t>
            </a:r>
          </a:p>
          <a:p>
            <a:pPr marL="228600" marR="0" indent="-228600" algn="just" defTabSz="914400" fontAlgn="base">
              <a:lnSpc>
                <a:spcPct val="90000"/>
              </a:lnSpc>
              <a:spcBef>
                <a:spcPts val="1000"/>
              </a:spcBef>
              <a:spcAft>
                <a:spcPct val="0"/>
              </a:spcAft>
              <a:buClrTx/>
              <a:buSzTx/>
              <a:buFont typeface="Arial" panose="020B0604020202020204" pitchFamily="34" charset="0"/>
              <a:buChar char="•"/>
              <a:tabLst/>
            </a:pPr>
            <a:r>
              <a:rPr kumimoji="0" lang="en-US" altLang="en-US" sz="1600" i="0" u="none" strike="noStrike" cap="none" normalizeH="0" baseline="0" err="1">
                <a:ln>
                  <a:noFill/>
                </a:ln>
                <a:solidFill>
                  <a:schemeClr val="tx1"/>
                </a:solidFill>
                <a:effectLst/>
              </a:rPr>
              <a:t>Tốc</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độ</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học</a:t>
            </a:r>
            <a:r>
              <a:rPr kumimoji="0" lang="en-US" altLang="en-US" sz="1600" i="0" u="none" strike="noStrike" cap="none" normalizeH="0" baseline="0">
                <a:ln>
                  <a:noFill/>
                </a:ln>
                <a:solidFill>
                  <a:schemeClr val="tx1"/>
                </a:solidFill>
                <a:effectLst/>
              </a:rPr>
              <a:t> (Learning Rate): lr0 = 0.002 (</a:t>
            </a:r>
            <a:r>
              <a:rPr kumimoji="0" lang="en-US" altLang="en-US" sz="1600" i="0" u="none" strike="noStrike" cap="none" normalizeH="0" baseline="0" err="1">
                <a:ln>
                  <a:noFill/>
                </a:ln>
                <a:solidFill>
                  <a:schemeClr val="tx1"/>
                </a:solidFill>
                <a:effectLst/>
              </a:rPr>
              <a:t>với</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lịch</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trình</a:t>
            </a:r>
            <a:r>
              <a:rPr kumimoji="0" lang="en-US" altLang="en-US" sz="1600" i="0" u="none" strike="noStrike" cap="none" normalizeH="0" baseline="0">
                <a:ln>
                  <a:noFill/>
                </a:ln>
                <a:solidFill>
                  <a:schemeClr val="tx1"/>
                </a:solidFill>
                <a:effectLst/>
              </a:rPr>
              <a:t> Cosine - </a:t>
            </a:r>
            <a:r>
              <a:rPr kumimoji="0" lang="en-US" altLang="en-US" sz="1600" i="0" u="none" strike="noStrike" cap="none" normalizeH="0" baseline="0" err="1">
                <a:ln>
                  <a:noFill/>
                </a:ln>
                <a:solidFill>
                  <a:schemeClr val="tx1"/>
                </a:solidFill>
                <a:effectLst/>
              </a:rPr>
              <a:t>cos_lr</a:t>
            </a:r>
            <a:r>
              <a:rPr kumimoji="0" lang="en-US" altLang="en-US" sz="1600" i="0" u="none" strike="noStrike" cap="none" normalizeH="0" baseline="0">
                <a:ln>
                  <a:noFill/>
                </a:ln>
                <a:solidFill>
                  <a:schemeClr val="tx1"/>
                </a:solidFill>
                <a:effectLst/>
              </a:rPr>
              <a:t>=True </a:t>
            </a:r>
            <a:r>
              <a:rPr kumimoji="0" lang="en-US" altLang="en-US" sz="1600" i="0" u="none" strike="noStrike" cap="none" normalizeH="0" baseline="0" err="1">
                <a:ln>
                  <a:noFill/>
                </a:ln>
                <a:solidFill>
                  <a:schemeClr val="tx1"/>
                </a:solidFill>
                <a:effectLst/>
              </a:rPr>
              <a:t>để</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điều</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chỉnh</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tự</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động</a:t>
            </a:r>
            <a:r>
              <a:rPr kumimoji="0" lang="en-US" altLang="en-US" sz="1600" i="0" u="none" strike="noStrike" cap="none" normalizeH="0" baseline="0">
                <a:ln>
                  <a:noFill/>
                </a:ln>
                <a:solidFill>
                  <a:schemeClr val="tx1"/>
                </a:solidFill>
                <a:effectLst/>
              </a:rPr>
              <a:t>) </a:t>
            </a:r>
          </a:p>
          <a:p>
            <a:pPr marL="228600" marR="0" indent="-228600" algn="just" defTabSz="914400" fontAlgn="base">
              <a:lnSpc>
                <a:spcPct val="90000"/>
              </a:lnSpc>
              <a:spcBef>
                <a:spcPts val="1000"/>
              </a:spcBef>
              <a:spcAft>
                <a:spcPct val="0"/>
              </a:spcAft>
              <a:buClrTx/>
              <a:buSzTx/>
              <a:buFont typeface="Arial" panose="020B0604020202020204" pitchFamily="34" charset="0"/>
              <a:buChar char="•"/>
              <a:tabLst/>
            </a:pPr>
            <a:r>
              <a:rPr kumimoji="0" lang="en-US" altLang="en-US" sz="1600" i="0" u="none" strike="noStrike" cap="none" normalizeH="0" baseline="0" err="1">
                <a:ln>
                  <a:noFill/>
                </a:ln>
                <a:solidFill>
                  <a:schemeClr val="tx1"/>
                </a:solidFill>
                <a:effectLst/>
              </a:rPr>
              <a:t>Tăng</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cường</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Dữ</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liệu</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Nâng</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cao</a:t>
            </a:r>
            <a:r>
              <a:rPr kumimoji="0" lang="en-US" altLang="en-US" sz="1600" i="0" u="none" strike="noStrike" cap="none" normalizeH="0" baseline="0">
                <a:ln>
                  <a:noFill/>
                </a:ln>
                <a:solidFill>
                  <a:schemeClr val="tx1"/>
                </a:solidFill>
                <a:effectLst/>
              </a:rPr>
              <a:t>:</a:t>
            </a:r>
          </a:p>
          <a:p>
            <a:pPr marL="685800" lvl="1" indent="-228600" algn="just" defTabSz="914400" fontAlgn="base">
              <a:lnSpc>
                <a:spcPct val="90000"/>
              </a:lnSpc>
              <a:spcBef>
                <a:spcPts val="1000"/>
              </a:spcBef>
              <a:spcAft>
                <a:spcPct val="0"/>
              </a:spcAft>
              <a:buFont typeface="Arial" panose="020B0604020202020204" pitchFamily="34" charset="0"/>
              <a:buChar char="•"/>
            </a:pPr>
            <a:r>
              <a:rPr kumimoji="0" lang="en-US" altLang="en-US" sz="1600" i="0" u="none" strike="noStrike" cap="none" normalizeH="0" baseline="0">
                <a:ln>
                  <a:noFill/>
                </a:ln>
                <a:solidFill>
                  <a:schemeClr val="tx1"/>
                </a:solidFill>
                <a:effectLst/>
              </a:rPr>
              <a:t>Mosaic (mosaic=1.0) </a:t>
            </a:r>
          </a:p>
          <a:p>
            <a:pPr marL="685800" lvl="1" indent="-228600" algn="just" defTabSz="914400" fontAlgn="base">
              <a:lnSpc>
                <a:spcPct val="90000"/>
              </a:lnSpc>
              <a:spcBef>
                <a:spcPts val="1000"/>
              </a:spcBef>
              <a:spcAft>
                <a:spcPct val="0"/>
              </a:spcAft>
              <a:buFont typeface="Arial" panose="020B0604020202020204" pitchFamily="34" charset="0"/>
              <a:buChar char="•"/>
            </a:pPr>
            <a:r>
              <a:rPr kumimoji="0" lang="en-US" altLang="en-US" sz="1600" i="0" u="none" strike="noStrike" cap="none" normalizeH="0" baseline="0" err="1">
                <a:ln>
                  <a:noFill/>
                </a:ln>
                <a:solidFill>
                  <a:schemeClr val="tx1"/>
                </a:solidFill>
                <a:effectLst/>
              </a:rPr>
              <a:t>Mixup</a:t>
            </a:r>
            <a:r>
              <a:rPr kumimoji="0" lang="en-US" altLang="en-US" sz="1600" i="0" u="none" strike="noStrike" cap="none" normalizeH="0" baseline="0">
                <a:ln>
                  <a:noFill/>
                </a:ln>
                <a:solidFill>
                  <a:schemeClr val="tx1"/>
                </a:solidFill>
                <a:effectLst/>
              </a:rPr>
              <a:t> (</a:t>
            </a:r>
            <a:r>
              <a:rPr kumimoji="0" lang="en-US" altLang="en-US" sz="1600" i="0" u="none" strike="noStrike" cap="none" normalizeH="0" baseline="0" err="1">
                <a:ln>
                  <a:noFill/>
                </a:ln>
                <a:solidFill>
                  <a:schemeClr val="tx1"/>
                </a:solidFill>
                <a:effectLst/>
              </a:rPr>
              <a:t>mixup</a:t>
            </a:r>
            <a:r>
              <a:rPr kumimoji="0" lang="en-US" altLang="en-US" sz="1600" i="0" u="none" strike="noStrike" cap="none" normalizeH="0" baseline="0">
                <a:ln>
                  <a:noFill/>
                </a:ln>
                <a:solidFill>
                  <a:schemeClr val="tx1"/>
                </a:solidFill>
                <a:effectLst/>
              </a:rPr>
              <a:t>=0.2)</a:t>
            </a:r>
          </a:p>
          <a:p>
            <a:pPr marL="228600" marR="0" indent="-228600" algn="just" defTabSz="914400" fontAlgn="base">
              <a:lnSpc>
                <a:spcPct val="90000"/>
              </a:lnSpc>
              <a:spcBef>
                <a:spcPts val="1000"/>
              </a:spcBef>
              <a:spcAft>
                <a:spcPct val="0"/>
              </a:spcAft>
              <a:buClrTx/>
              <a:buSzTx/>
              <a:buFont typeface="Arial" panose="020B0604020202020204" pitchFamily="34" charset="0"/>
              <a:buChar char="•"/>
              <a:tabLst/>
            </a:pPr>
            <a:endParaRPr kumimoji="0" lang="en-US" altLang="en-US" sz="1300" b="0" i="0" u="none" strike="noStrike" cap="none" normalizeH="0" baseline="0">
              <a:ln>
                <a:noFill/>
              </a:ln>
              <a:solidFill>
                <a:schemeClr val="tx1"/>
              </a:solidFill>
              <a:effectLst/>
            </a:endParaRPr>
          </a:p>
        </p:txBody>
      </p:sp>
      <p:sp>
        <p:nvSpPr>
          <p:cNvPr id="5" name="Slide Number Placeholder 4">
            <a:extLst>
              <a:ext uri="{FF2B5EF4-FFF2-40B4-BE49-F238E27FC236}">
                <a16:creationId xmlns:a16="http://schemas.microsoft.com/office/drawing/2014/main" id="{FB1B6C28-2047-FE1B-CC14-29F484F5F734}"/>
              </a:ext>
            </a:extLst>
          </p:cNvPr>
          <p:cNvSpPr>
            <a:spLocks noGrp="1"/>
          </p:cNvSpPr>
          <p:nvPr>
            <p:ph type="sldNum" sz="quarter" idx="12"/>
          </p:nvPr>
        </p:nvSpPr>
        <p:spPr>
          <a:xfrm>
            <a:off x="10409692" y="6356350"/>
            <a:ext cx="2743200" cy="365125"/>
          </a:xfrm>
        </p:spPr>
        <p:txBody>
          <a:bodyPr vert="horz" lIns="91440" tIns="45720" rIns="91440" bIns="45720" rtlCol="0" anchor="ctr">
            <a:normAutofit/>
          </a:bodyPr>
          <a:lstStyle/>
          <a:p>
            <a:pPr>
              <a:spcAft>
                <a:spcPts val="600"/>
              </a:spcAft>
            </a:pPr>
            <a:fld id="{48F63A3B-78C7-47BE-AE5E-E10140E04643}" type="slidenum">
              <a:rPr lang="en-US" smtClean="0"/>
              <a:pPr>
                <a:spcAft>
                  <a:spcPts val="600"/>
                </a:spcAft>
              </a:pPr>
              <a:t>15</a:t>
            </a:fld>
            <a:endParaRPr lang="en-US"/>
          </a:p>
        </p:txBody>
      </p:sp>
      <p:graphicFrame>
        <p:nvGraphicFramePr>
          <p:cNvPr id="16" name="Content Placeholder 2">
            <a:extLst>
              <a:ext uri="{FF2B5EF4-FFF2-40B4-BE49-F238E27FC236}">
                <a16:creationId xmlns:a16="http://schemas.microsoft.com/office/drawing/2014/main" id="{E7FACFFC-0CD7-2B8C-05F8-8620081C324D}"/>
              </a:ext>
            </a:extLst>
          </p:cNvPr>
          <p:cNvGraphicFramePr>
            <a:graphicFrameLocks noGrp="1"/>
          </p:cNvGraphicFramePr>
          <p:nvPr>
            <p:ph sz="half" idx="2"/>
            <p:extLst>
              <p:ext uri="{D42A27DB-BD31-4B8C-83A1-F6EECF244321}">
                <p14:modId xmlns:p14="http://schemas.microsoft.com/office/powerpoint/2010/main" val="1507289602"/>
              </p:ext>
            </p:extLst>
          </p:nvPr>
        </p:nvGraphicFramePr>
        <p:xfrm>
          <a:off x="441433" y="1645613"/>
          <a:ext cx="5090607" cy="39353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3908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AB383E-A014-E636-9BEC-C5130A2B1C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21C78F-5A35-1330-251E-02232A4DF67F}"/>
              </a:ext>
            </a:extLst>
          </p:cNvPr>
          <p:cNvSpPr>
            <a:spLocks noGrp="1"/>
          </p:cNvSpPr>
          <p:nvPr>
            <p:ph type="title"/>
          </p:nvPr>
        </p:nvSpPr>
        <p:spPr>
          <a:xfrm>
            <a:off x="606000" y="898975"/>
            <a:ext cx="10980000" cy="841231"/>
          </a:xfrm>
        </p:spPr>
        <p:txBody>
          <a:bodyPr vert="horz" lIns="91440" tIns="45720" rIns="91440" bIns="45720" rtlCol="0" anchor="ctr">
            <a:normAutofit/>
          </a:bodyPr>
          <a:lstStyle/>
          <a:p>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2.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Giải</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pháp</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đề</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xuất</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của</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đề</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tài</a:t>
            </a:r>
            <a:endParaRPr lang="en-US" sz="3000" b="1" kern="1200" err="1">
              <a:gradFill flip="none">
                <a:gsLst>
                  <a:gs pos="0">
                    <a:srgbClr val="029676">
                      <a:lumMod val="75000"/>
                    </a:srgbClr>
                  </a:gs>
                  <a:gs pos="100000">
                    <a:srgbClr val="38EF7D">
                      <a:lumMod val="75000"/>
                    </a:srgbClr>
                  </a:gs>
                </a:gsLst>
                <a:lin ang="16200000" scaled="1"/>
                <a:tileRect/>
              </a:gradFill>
              <a:latin typeface="+mj-lt"/>
              <a:cs typeface="Times New Roman"/>
            </a:endParaRPr>
          </a:p>
        </p:txBody>
      </p:sp>
      <p:sp>
        <p:nvSpPr>
          <p:cNvPr id="5" name="Slide Number Placeholder 4">
            <a:extLst>
              <a:ext uri="{FF2B5EF4-FFF2-40B4-BE49-F238E27FC236}">
                <a16:creationId xmlns:a16="http://schemas.microsoft.com/office/drawing/2014/main" id="{20F82696-F717-EB8C-A9F4-7ECD263B48ED}"/>
              </a:ext>
            </a:extLst>
          </p:cNvPr>
          <p:cNvSpPr>
            <a:spLocks noGrp="1"/>
          </p:cNvSpPr>
          <p:nvPr>
            <p:ph type="sldNum" sz="quarter" idx="12"/>
          </p:nvPr>
        </p:nvSpPr>
        <p:spPr>
          <a:xfrm>
            <a:off x="10409692" y="6356350"/>
            <a:ext cx="2743200" cy="365125"/>
          </a:xfrm>
        </p:spPr>
        <p:txBody>
          <a:bodyPr vert="horz" lIns="91440" tIns="45720" rIns="91440" bIns="45720" rtlCol="0" anchor="ctr">
            <a:normAutofit/>
          </a:bodyPr>
          <a:lstStyle/>
          <a:p>
            <a:pPr>
              <a:spcAft>
                <a:spcPts val="600"/>
              </a:spcAft>
            </a:pPr>
            <a:fld id="{48F63A3B-78C7-47BE-AE5E-E10140E04643}" type="slidenum">
              <a:rPr lang="en-US" smtClean="0"/>
              <a:pPr>
                <a:spcAft>
                  <a:spcPts val="600"/>
                </a:spcAft>
              </a:pPr>
              <a:t>16</a:t>
            </a:fld>
            <a:endParaRPr lang="en-US"/>
          </a:p>
        </p:txBody>
      </p:sp>
      <p:pic>
        <p:nvPicPr>
          <p:cNvPr id="46" name="Picture 45" descr="A screenshot of a computer&#10;&#10;AI-generated content may be incorrect.">
            <a:extLst>
              <a:ext uri="{FF2B5EF4-FFF2-40B4-BE49-F238E27FC236}">
                <a16:creationId xmlns:a16="http://schemas.microsoft.com/office/drawing/2014/main" id="{3AAB853F-B1FD-DCD2-24C8-553DB6542C62}"/>
              </a:ext>
            </a:extLst>
          </p:cNvPr>
          <p:cNvPicPr>
            <a:picLocks noChangeAspect="1"/>
          </p:cNvPicPr>
          <p:nvPr/>
        </p:nvPicPr>
        <p:blipFill>
          <a:blip r:embed="rId2"/>
          <a:stretch>
            <a:fillRect/>
          </a:stretch>
        </p:blipFill>
        <p:spPr>
          <a:xfrm>
            <a:off x="1458216" y="2110738"/>
            <a:ext cx="9275568" cy="4242753"/>
          </a:xfrm>
          <a:prstGeom prst="rect">
            <a:avLst/>
          </a:prstGeom>
        </p:spPr>
      </p:pic>
      <p:sp>
        <p:nvSpPr>
          <p:cNvPr id="48" name="TextBox 47">
            <a:extLst>
              <a:ext uri="{FF2B5EF4-FFF2-40B4-BE49-F238E27FC236}">
                <a16:creationId xmlns:a16="http://schemas.microsoft.com/office/drawing/2014/main" id="{B0C4A5C4-FC3B-113A-9E1F-EB2968C487DE}"/>
              </a:ext>
            </a:extLst>
          </p:cNvPr>
          <p:cNvSpPr txBox="1"/>
          <p:nvPr/>
        </p:nvSpPr>
        <p:spPr>
          <a:xfrm>
            <a:off x="605999" y="1475340"/>
            <a:ext cx="4323524" cy="522451"/>
          </a:xfrm>
          <a:prstGeom prst="rect">
            <a:avLst/>
          </a:prstGeom>
          <a:noFill/>
        </p:spPr>
        <p:txBody>
          <a:bodyPr wrap="square" lIns="91440" tIns="45720" rIns="91440" bIns="45720" rtlCol="0" anchor="t">
            <a:spAutoFit/>
          </a:bodyPr>
          <a:lstStyle/>
          <a:p>
            <a:pPr>
              <a:lnSpc>
                <a:spcPct val="130000"/>
              </a:lnSpc>
              <a:spcBef>
                <a:spcPts val="300"/>
              </a:spcBef>
              <a:spcAft>
                <a:spcPts val="300"/>
              </a:spcAft>
            </a:pPr>
            <a:r>
              <a:rPr lang="en-US" sz="2400">
                <a:cs typeface="Arial"/>
              </a:rPr>
              <a:t>Giao diện trang web triển khai</a:t>
            </a:r>
          </a:p>
        </p:txBody>
      </p:sp>
    </p:spTree>
    <p:extLst>
      <p:ext uri="{BB962C8B-B14F-4D97-AF65-F5344CB8AC3E}">
        <p14:creationId xmlns:p14="http://schemas.microsoft.com/office/powerpoint/2010/main" val="4017019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AF65D-64EA-C8DB-B5B9-63ADF0AEC5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DC6FF2-647A-92E3-310D-FA50E3D6968C}"/>
              </a:ext>
            </a:extLst>
          </p:cNvPr>
          <p:cNvSpPr>
            <a:spLocks noGrp="1"/>
          </p:cNvSpPr>
          <p:nvPr>
            <p:ph type="title"/>
          </p:nvPr>
        </p:nvSpPr>
        <p:spPr>
          <a:xfrm>
            <a:off x="606000" y="898975"/>
            <a:ext cx="10980000" cy="841231"/>
          </a:xfrm>
        </p:spPr>
        <p:txBody>
          <a:bodyPr vert="horz" lIns="91440" tIns="45720" rIns="91440" bIns="45720" rtlCol="0" anchor="ctr">
            <a:normAutofit/>
          </a:bodyPr>
          <a:lstStyle/>
          <a:p>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2.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Giải</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pháp</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đề</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xuất</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của</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đề</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tài</a:t>
            </a:r>
            <a:endParaRPr lang="en-US" sz="3000" b="1" kern="1200" err="1">
              <a:gradFill flip="none">
                <a:gsLst>
                  <a:gs pos="0">
                    <a:srgbClr val="029676">
                      <a:lumMod val="75000"/>
                    </a:srgbClr>
                  </a:gs>
                  <a:gs pos="100000">
                    <a:srgbClr val="38EF7D">
                      <a:lumMod val="75000"/>
                    </a:srgbClr>
                  </a:gs>
                </a:gsLst>
                <a:lin ang="16200000" scaled="1"/>
                <a:tileRect/>
              </a:gradFill>
              <a:latin typeface="+mj-lt"/>
              <a:cs typeface="Times New Roman"/>
            </a:endParaRPr>
          </a:p>
        </p:txBody>
      </p:sp>
      <p:sp>
        <p:nvSpPr>
          <p:cNvPr id="5" name="Slide Number Placeholder 4">
            <a:extLst>
              <a:ext uri="{FF2B5EF4-FFF2-40B4-BE49-F238E27FC236}">
                <a16:creationId xmlns:a16="http://schemas.microsoft.com/office/drawing/2014/main" id="{365D5D28-0D25-D8FF-01E3-07E6473C101C}"/>
              </a:ext>
            </a:extLst>
          </p:cNvPr>
          <p:cNvSpPr>
            <a:spLocks noGrp="1"/>
          </p:cNvSpPr>
          <p:nvPr>
            <p:ph type="sldNum" sz="quarter" idx="12"/>
          </p:nvPr>
        </p:nvSpPr>
        <p:spPr>
          <a:xfrm>
            <a:off x="10409692" y="6356350"/>
            <a:ext cx="2743200" cy="365125"/>
          </a:xfrm>
        </p:spPr>
        <p:txBody>
          <a:bodyPr vert="horz" lIns="91440" tIns="45720" rIns="91440" bIns="45720" rtlCol="0" anchor="ctr">
            <a:normAutofit/>
          </a:bodyPr>
          <a:lstStyle/>
          <a:p>
            <a:pPr>
              <a:spcAft>
                <a:spcPts val="600"/>
              </a:spcAft>
            </a:pPr>
            <a:fld id="{48F63A3B-78C7-47BE-AE5E-E10140E04643}" type="slidenum">
              <a:rPr lang="en-US" smtClean="0"/>
              <a:pPr>
                <a:spcAft>
                  <a:spcPts val="600"/>
                </a:spcAft>
              </a:pPr>
              <a:t>17</a:t>
            </a:fld>
            <a:endParaRPr lang="en-US"/>
          </a:p>
        </p:txBody>
      </p:sp>
      <p:sp>
        <p:nvSpPr>
          <p:cNvPr id="48" name="TextBox 47">
            <a:extLst>
              <a:ext uri="{FF2B5EF4-FFF2-40B4-BE49-F238E27FC236}">
                <a16:creationId xmlns:a16="http://schemas.microsoft.com/office/drawing/2014/main" id="{EC35CCD4-A120-1630-2F3F-C3FC6C5B4E95}"/>
              </a:ext>
            </a:extLst>
          </p:cNvPr>
          <p:cNvSpPr txBox="1"/>
          <p:nvPr/>
        </p:nvSpPr>
        <p:spPr>
          <a:xfrm>
            <a:off x="605999" y="1475340"/>
            <a:ext cx="4323524" cy="522451"/>
          </a:xfrm>
          <a:prstGeom prst="rect">
            <a:avLst/>
          </a:prstGeom>
          <a:noFill/>
        </p:spPr>
        <p:txBody>
          <a:bodyPr wrap="square" lIns="91440" tIns="45720" rIns="91440" bIns="45720" rtlCol="0" anchor="t">
            <a:spAutoFit/>
          </a:bodyPr>
          <a:lstStyle/>
          <a:p>
            <a:pPr>
              <a:lnSpc>
                <a:spcPct val="130000"/>
              </a:lnSpc>
              <a:spcBef>
                <a:spcPts val="300"/>
              </a:spcBef>
              <a:spcAft>
                <a:spcPts val="300"/>
              </a:spcAft>
            </a:pPr>
            <a:r>
              <a:rPr lang="en-US" sz="2400">
                <a:cs typeface="Arial"/>
              </a:rPr>
              <a:t>Giao diện thêm mới container</a:t>
            </a:r>
          </a:p>
        </p:txBody>
      </p:sp>
      <p:pic>
        <p:nvPicPr>
          <p:cNvPr id="3" name="Picture 2" descr="A screenshot of a chat&#10;&#10;AI-generated content may be incorrect.">
            <a:extLst>
              <a:ext uri="{FF2B5EF4-FFF2-40B4-BE49-F238E27FC236}">
                <a16:creationId xmlns:a16="http://schemas.microsoft.com/office/drawing/2014/main" id="{A3965984-6C43-6D70-7C50-E9418A2B1701}"/>
              </a:ext>
            </a:extLst>
          </p:cNvPr>
          <p:cNvPicPr>
            <a:picLocks noChangeAspect="1"/>
          </p:cNvPicPr>
          <p:nvPr/>
        </p:nvPicPr>
        <p:blipFill>
          <a:blip r:embed="rId2"/>
          <a:srcRect l="-705" t="195" r="1645" b="-71"/>
          <a:stretch>
            <a:fillRect/>
          </a:stretch>
        </p:blipFill>
        <p:spPr>
          <a:xfrm>
            <a:off x="3556629" y="1987979"/>
            <a:ext cx="4759478" cy="4556592"/>
          </a:xfrm>
          <a:prstGeom prst="rect">
            <a:avLst/>
          </a:prstGeom>
        </p:spPr>
      </p:pic>
    </p:spTree>
    <p:extLst>
      <p:ext uri="{BB962C8B-B14F-4D97-AF65-F5344CB8AC3E}">
        <p14:creationId xmlns:p14="http://schemas.microsoft.com/office/powerpoint/2010/main" val="843625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8EC9AD-AFD3-6EFF-9976-C537A46735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500128-C290-67AB-0AE9-3E9D3BEB9012}"/>
              </a:ext>
            </a:extLst>
          </p:cNvPr>
          <p:cNvSpPr>
            <a:spLocks noGrp="1"/>
          </p:cNvSpPr>
          <p:nvPr>
            <p:ph type="title"/>
          </p:nvPr>
        </p:nvSpPr>
        <p:spPr>
          <a:xfrm>
            <a:off x="606000" y="898975"/>
            <a:ext cx="10980000" cy="841231"/>
          </a:xfrm>
        </p:spPr>
        <p:txBody>
          <a:bodyPr vert="horz" lIns="91440" tIns="45720" rIns="91440" bIns="45720" rtlCol="0" anchor="ctr">
            <a:normAutofit/>
          </a:bodyPr>
          <a:lstStyle/>
          <a:p>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2.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Giải</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pháp</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đề</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xuất</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của</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đề</a:t>
            </a:r>
            <a:r>
              <a:rPr lang="en-US" sz="3000" b="1" kern="1200">
                <a:gradFill flip="none">
                  <a:gsLst>
                    <a:gs pos="0">
                      <a:srgbClr val="029676">
                        <a:lumMod val="75000"/>
                      </a:srgbClr>
                    </a:gs>
                    <a:gs pos="100000">
                      <a:srgbClr val="38EF7D">
                        <a:lumMod val="75000"/>
                      </a:srgbClr>
                    </a:gs>
                  </a:gsLst>
                  <a:lin ang="16200000" scaled="1"/>
                  <a:tileRect/>
                </a:gradFill>
                <a:latin typeface="+mj-lt"/>
                <a:ea typeface="+mj-ea"/>
                <a:cs typeface="+mj-cs"/>
              </a:rPr>
              <a:t> </a:t>
            </a:r>
            <a:r>
              <a:rPr lang="en-US" sz="3000" b="1" kern="1200" err="1">
                <a:gradFill flip="none">
                  <a:gsLst>
                    <a:gs pos="0">
                      <a:srgbClr val="029676">
                        <a:lumMod val="75000"/>
                      </a:srgbClr>
                    </a:gs>
                    <a:gs pos="100000">
                      <a:srgbClr val="38EF7D">
                        <a:lumMod val="75000"/>
                      </a:srgbClr>
                    </a:gs>
                  </a:gsLst>
                  <a:lin ang="16200000" scaled="1"/>
                  <a:tileRect/>
                </a:gradFill>
                <a:latin typeface="+mj-lt"/>
                <a:ea typeface="+mj-ea"/>
                <a:cs typeface="+mj-cs"/>
              </a:rPr>
              <a:t>tài</a:t>
            </a:r>
            <a:endParaRPr lang="en-US" sz="3000" b="1" kern="1200" err="1">
              <a:gradFill flip="none">
                <a:gsLst>
                  <a:gs pos="0">
                    <a:srgbClr val="029676">
                      <a:lumMod val="75000"/>
                    </a:srgbClr>
                  </a:gs>
                  <a:gs pos="100000">
                    <a:srgbClr val="38EF7D">
                      <a:lumMod val="75000"/>
                    </a:srgbClr>
                  </a:gs>
                </a:gsLst>
                <a:lin ang="16200000" scaled="1"/>
                <a:tileRect/>
              </a:gradFill>
              <a:latin typeface="+mj-lt"/>
              <a:cs typeface="Times New Roman"/>
            </a:endParaRPr>
          </a:p>
        </p:txBody>
      </p:sp>
      <p:sp>
        <p:nvSpPr>
          <p:cNvPr id="5" name="Slide Number Placeholder 4">
            <a:extLst>
              <a:ext uri="{FF2B5EF4-FFF2-40B4-BE49-F238E27FC236}">
                <a16:creationId xmlns:a16="http://schemas.microsoft.com/office/drawing/2014/main" id="{535A53DD-3BAD-0516-002A-03F54C6085EF}"/>
              </a:ext>
            </a:extLst>
          </p:cNvPr>
          <p:cNvSpPr>
            <a:spLocks noGrp="1"/>
          </p:cNvSpPr>
          <p:nvPr>
            <p:ph type="sldNum" sz="quarter" idx="12"/>
          </p:nvPr>
        </p:nvSpPr>
        <p:spPr>
          <a:xfrm>
            <a:off x="10409692" y="6356350"/>
            <a:ext cx="2743200" cy="365125"/>
          </a:xfrm>
        </p:spPr>
        <p:txBody>
          <a:bodyPr vert="horz" lIns="91440" tIns="45720" rIns="91440" bIns="45720" rtlCol="0" anchor="ctr">
            <a:normAutofit/>
          </a:bodyPr>
          <a:lstStyle/>
          <a:p>
            <a:pPr>
              <a:spcAft>
                <a:spcPts val="600"/>
              </a:spcAft>
            </a:pPr>
            <a:fld id="{48F63A3B-78C7-47BE-AE5E-E10140E04643}" type="slidenum">
              <a:rPr lang="en-US" smtClean="0"/>
              <a:pPr>
                <a:spcAft>
                  <a:spcPts val="600"/>
                </a:spcAft>
              </a:pPr>
              <a:t>18</a:t>
            </a:fld>
            <a:endParaRPr lang="en-US"/>
          </a:p>
        </p:txBody>
      </p:sp>
      <p:sp>
        <p:nvSpPr>
          <p:cNvPr id="48" name="TextBox 47">
            <a:extLst>
              <a:ext uri="{FF2B5EF4-FFF2-40B4-BE49-F238E27FC236}">
                <a16:creationId xmlns:a16="http://schemas.microsoft.com/office/drawing/2014/main" id="{3740A09A-8021-EF2B-4A8C-A42D5347C60C}"/>
              </a:ext>
            </a:extLst>
          </p:cNvPr>
          <p:cNvSpPr txBox="1"/>
          <p:nvPr/>
        </p:nvSpPr>
        <p:spPr>
          <a:xfrm>
            <a:off x="605999" y="1475340"/>
            <a:ext cx="7240319" cy="522451"/>
          </a:xfrm>
          <a:prstGeom prst="rect">
            <a:avLst/>
          </a:prstGeom>
          <a:noFill/>
        </p:spPr>
        <p:txBody>
          <a:bodyPr wrap="square" lIns="91440" tIns="45720" rIns="91440" bIns="45720" rtlCol="0" anchor="t">
            <a:spAutoFit/>
          </a:bodyPr>
          <a:lstStyle/>
          <a:p>
            <a:pPr>
              <a:lnSpc>
                <a:spcPct val="130000"/>
              </a:lnSpc>
              <a:spcBef>
                <a:spcPts val="300"/>
              </a:spcBef>
              <a:spcAft>
                <a:spcPts val="300"/>
              </a:spcAft>
            </a:pPr>
            <a:r>
              <a:rPr lang="en-US" sz="2400">
                <a:cs typeface="Arial"/>
              </a:rPr>
              <a:t>Giao diện chụp ảnh và sau khi chụp ảnh thành công</a:t>
            </a:r>
          </a:p>
        </p:txBody>
      </p:sp>
      <p:pic>
        <p:nvPicPr>
          <p:cNvPr id="3" name="Picture 2" descr="A screenshot of a video&#10;&#10;AI-generated content may be incorrect.">
            <a:extLst>
              <a:ext uri="{FF2B5EF4-FFF2-40B4-BE49-F238E27FC236}">
                <a16:creationId xmlns:a16="http://schemas.microsoft.com/office/drawing/2014/main" id="{3AFB9C62-B763-2DD1-1AB1-25ACCEC8008E}"/>
              </a:ext>
            </a:extLst>
          </p:cNvPr>
          <p:cNvPicPr>
            <a:picLocks noChangeAspect="1"/>
          </p:cNvPicPr>
          <p:nvPr/>
        </p:nvPicPr>
        <p:blipFill>
          <a:blip r:embed="rId2"/>
          <a:srcRect l="631" t="801" r="1421" b="1743"/>
          <a:stretch>
            <a:fillRect/>
          </a:stretch>
        </p:blipFill>
        <p:spPr>
          <a:xfrm>
            <a:off x="2362217" y="2104395"/>
            <a:ext cx="7467348" cy="4622767"/>
          </a:xfrm>
          <a:prstGeom prst="rect">
            <a:avLst/>
          </a:prstGeom>
        </p:spPr>
      </p:pic>
    </p:spTree>
    <p:extLst>
      <p:ext uri="{BB962C8B-B14F-4D97-AF65-F5344CB8AC3E}">
        <p14:creationId xmlns:p14="http://schemas.microsoft.com/office/powerpoint/2010/main" val="17993552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755DFA0-77CF-682B-DB0F-3CA5F3D4E2D6}"/>
              </a:ext>
            </a:extLst>
          </p:cNvPr>
          <p:cNvSpPr>
            <a:spLocks noGrp="1"/>
          </p:cNvSpPr>
          <p:nvPr>
            <p:ph type="sldNum" sz="quarter" idx="12"/>
          </p:nvPr>
        </p:nvSpPr>
        <p:spPr/>
        <p:txBody>
          <a:bodyPr/>
          <a:lstStyle/>
          <a:p>
            <a:fld id="{48F63A3B-78C7-47BE-AE5E-E10140E04643}" type="slidenum">
              <a:rPr lang="en-US" smtClean="0"/>
              <a:pPr/>
              <a:t>19</a:t>
            </a:fld>
            <a:endParaRPr lang="en-US"/>
          </a:p>
        </p:txBody>
      </p:sp>
      <p:sp>
        <p:nvSpPr>
          <p:cNvPr id="4" name="Title 3">
            <a:extLst>
              <a:ext uri="{FF2B5EF4-FFF2-40B4-BE49-F238E27FC236}">
                <a16:creationId xmlns:a16="http://schemas.microsoft.com/office/drawing/2014/main" id="{24F102CA-5304-CD28-FA99-0E2872F9AC36}"/>
              </a:ext>
            </a:extLst>
          </p:cNvPr>
          <p:cNvSpPr>
            <a:spLocks noGrp="1"/>
          </p:cNvSpPr>
          <p:nvPr>
            <p:ph type="title"/>
          </p:nvPr>
        </p:nvSpPr>
        <p:spPr/>
        <p:txBody>
          <a:bodyPr>
            <a:normAutofit fontScale="90000"/>
          </a:bodyPr>
          <a:lstStyle/>
          <a:p>
            <a:r>
              <a:rPr lang="en-VN"/>
              <a:t>KẾT QUẢ CỦA</a:t>
            </a:r>
            <a:br>
              <a:rPr lang="en-VN"/>
            </a:br>
            <a:r>
              <a:rPr lang="en-VN"/>
              <a:t>GIẢI PHÁP ĐỀ XUẤT</a:t>
            </a:r>
          </a:p>
        </p:txBody>
      </p:sp>
      <p:sp>
        <p:nvSpPr>
          <p:cNvPr id="5" name="Text Placeholder 4">
            <a:extLst>
              <a:ext uri="{FF2B5EF4-FFF2-40B4-BE49-F238E27FC236}">
                <a16:creationId xmlns:a16="http://schemas.microsoft.com/office/drawing/2014/main" id="{565E2CB9-B8D2-5359-3AF8-5D750D3658A9}"/>
              </a:ext>
            </a:extLst>
          </p:cNvPr>
          <p:cNvSpPr>
            <a:spLocks noGrp="1"/>
          </p:cNvSpPr>
          <p:nvPr>
            <p:ph type="body" idx="1"/>
          </p:nvPr>
        </p:nvSpPr>
        <p:spPr/>
        <p:txBody>
          <a:bodyPr/>
          <a:lstStyle/>
          <a:p>
            <a:endParaRPr lang="en-VN"/>
          </a:p>
        </p:txBody>
      </p:sp>
      <p:sp>
        <p:nvSpPr>
          <p:cNvPr id="6" name="Content Placeholder 5">
            <a:extLst>
              <a:ext uri="{FF2B5EF4-FFF2-40B4-BE49-F238E27FC236}">
                <a16:creationId xmlns:a16="http://schemas.microsoft.com/office/drawing/2014/main" id="{BD6FA1F8-B18B-434A-A4DB-69E8492E2C5D}"/>
              </a:ext>
            </a:extLst>
          </p:cNvPr>
          <p:cNvSpPr>
            <a:spLocks noGrp="1"/>
          </p:cNvSpPr>
          <p:nvPr>
            <p:ph sz="quarter" idx="13"/>
          </p:nvPr>
        </p:nvSpPr>
        <p:spPr/>
        <p:txBody>
          <a:bodyPr/>
          <a:lstStyle/>
          <a:p>
            <a:r>
              <a:rPr lang="en-VN"/>
              <a:t>03</a:t>
            </a:r>
          </a:p>
        </p:txBody>
      </p:sp>
    </p:spTree>
    <p:extLst>
      <p:ext uri="{BB962C8B-B14F-4D97-AF65-F5344CB8AC3E}">
        <p14:creationId xmlns:p14="http://schemas.microsoft.com/office/powerpoint/2010/main" val="3152053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9E84C-3683-652F-CF31-A1F9AD732A33}"/>
              </a:ext>
            </a:extLst>
          </p:cNvPr>
          <p:cNvSpPr>
            <a:spLocks noGrp="1"/>
          </p:cNvSpPr>
          <p:nvPr>
            <p:ph type="title"/>
          </p:nvPr>
        </p:nvSpPr>
        <p:spPr/>
        <p:txBody>
          <a:bodyPr/>
          <a:lstStyle/>
          <a:p>
            <a:r>
              <a:rPr lang="en-VN"/>
              <a:t>Nội dung báo cáo</a:t>
            </a:r>
          </a:p>
        </p:txBody>
      </p:sp>
      <p:sp>
        <p:nvSpPr>
          <p:cNvPr id="4" name="Footer Placeholder 3">
            <a:extLst>
              <a:ext uri="{FF2B5EF4-FFF2-40B4-BE49-F238E27FC236}">
                <a16:creationId xmlns:a16="http://schemas.microsoft.com/office/drawing/2014/main" id="{275CE7DB-4EF2-E577-7045-907EE0ED1556}"/>
              </a:ext>
            </a:extLst>
          </p:cNvPr>
          <p:cNvSpPr>
            <a:spLocks noGrp="1"/>
          </p:cNvSpPr>
          <p:nvPr>
            <p:ph type="ftr" sz="quarter" idx="11"/>
          </p:nvPr>
        </p:nvSpPr>
        <p:spPr>
          <a:xfrm rot="16200000">
            <a:off x="9932860" y="3850428"/>
            <a:ext cx="4114800" cy="365125"/>
          </a:xfrm>
        </p:spPr>
        <p:txBody>
          <a:bodyPr/>
          <a:lstStyle/>
          <a:p>
            <a:r>
              <a:rPr lang="en-US"/>
              <a:t>Copyrights 2024 CE-UIT. All Rights Reserved.</a:t>
            </a:r>
          </a:p>
        </p:txBody>
      </p:sp>
      <p:sp>
        <p:nvSpPr>
          <p:cNvPr id="5" name="Slide Number Placeholder 4">
            <a:extLst>
              <a:ext uri="{FF2B5EF4-FFF2-40B4-BE49-F238E27FC236}">
                <a16:creationId xmlns:a16="http://schemas.microsoft.com/office/drawing/2014/main" id="{51644F55-1C93-504E-9D59-CA42F6113C46}"/>
              </a:ext>
            </a:extLst>
          </p:cNvPr>
          <p:cNvSpPr>
            <a:spLocks noGrp="1"/>
          </p:cNvSpPr>
          <p:nvPr>
            <p:ph type="sldNum" sz="quarter" idx="12"/>
          </p:nvPr>
        </p:nvSpPr>
        <p:spPr/>
        <p:txBody>
          <a:bodyPr/>
          <a:lstStyle/>
          <a:p>
            <a:fld id="{48F63A3B-78C7-47BE-AE5E-E10140E04643}" type="slidenum">
              <a:rPr lang="en-US" smtClean="0"/>
              <a:pPr/>
              <a:t>2</a:t>
            </a:fld>
            <a:endParaRPr lang="en-US"/>
          </a:p>
        </p:txBody>
      </p:sp>
      <p:grpSp>
        <p:nvGrpSpPr>
          <p:cNvPr id="6" name="Group 5">
            <a:extLst>
              <a:ext uri="{FF2B5EF4-FFF2-40B4-BE49-F238E27FC236}">
                <a16:creationId xmlns:a16="http://schemas.microsoft.com/office/drawing/2014/main" id="{EE7A0637-CEE0-29B3-3E51-8DACCCDE2A10}"/>
              </a:ext>
            </a:extLst>
          </p:cNvPr>
          <p:cNvGrpSpPr/>
          <p:nvPr/>
        </p:nvGrpSpPr>
        <p:grpSpPr>
          <a:xfrm>
            <a:off x="1033164" y="2094865"/>
            <a:ext cx="7770177" cy="948373"/>
            <a:chOff x="1033164" y="2094865"/>
            <a:chExt cx="7770177" cy="948373"/>
          </a:xfrm>
        </p:grpSpPr>
        <p:sp>
          <p:nvSpPr>
            <p:cNvPr id="7" name="Rounded Rectangle 6">
              <a:extLst>
                <a:ext uri="{FF2B5EF4-FFF2-40B4-BE49-F238E27FC236}">
                  <a16:creationId xmlns:a16="http://schemas.microsoft.com/office/drawing/2014/main" id="{BF261A7D-28B4-1B84-D8E2-11C9EDDBFA1E}"/>
                </a:ext>
              </a:extLst>
            </p:cNvPr>
            <p:cNvSpPr/>
            <p:nvPr/>
          </p:nvSpPr>
          <p:spPr>
            <a:xfrm>
              <a:off x="1033164" y="2094865"/>
              <a:ext cx="7770177" cy="948373"/>
            </a:xfrm>
            <a:prstGeom prst="roundRect">
              <a:avLst>
                <a:gd name="adj" fmla="val 6767"/>
              </a:avLst>
            </a:prstGeom>
            <a:solidFill>
              <a:schemeClr val="bg1"/>
            </a:solidFill>
            <a:ln w="19050">
              <a:solidFill>
                <a:schemeClr val="accent4">
                  <a:lumMod val="75000"/>
                </a:schemeClr>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VN" sz="2200">
                <a:solidFill>
                  <a:sysClr val="windowText" lastClr="000000"/>
                </a:solidFill>
              </a:endParaRPr>
            </a:p>
          </p:txBody>
        </p:sp>
        <p:sp>
          <p:nvSpPr>
            <p:cNvPr id="8" name="Oval 7">
              <a:extLst>
                <a:ext uri="{FF2B5EF4-FFF2-40B4-BE49-F238E27FC236}">
                  <a16:creationId xmlns:a16="http://schemas.microsoft.com/office/drawing/2014/main" id="{7D45351B-999A-54A2-68EA-9E33D3ECF433}"/>
                </a:ext>
              </a:extLst>
            </p:cNvPr>
            <p:cNvSpPr/>
            <p:nvPr/>
          </p:nvSpPr>
          <p:spPr>
            <a:xfrm>
              <a:off x="1193006" y="2265441"/>
              <a:ext cx="607219" cy="607219"/>
            </a:xfrm>
            <a:prstGeom prst="ellipse">
              <a:avLst/>
            </a:prstGeom>
            <a:solidFill>
              <a:schemeClr val="accent3">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2800" b="1">
                  <a:solidFill>
                    <a:schemeClr val="bg1"/>
                  </a:solidFill>
                  <a:latin typeface="Times New Roman" panose="02020603050405020304" pitchFamily="18" charset="0"/>
                  <a:cs typeface="Times New Roman" panose="02020603050405020304" pitchFamily="18" charset="0"/>
                </a:rPr>
                <a:t>1</a:t>
              </a:r>
            </a:p>
          </p:txBody>
        </p:sp>
        <p:sp>
          <p:nvSpPr>
            <p:cNvPr id="9" name="TextBox 8">
              <a:extLst>
                <a:ext uri="{FF2B5EF4-FFF2-40B4-BE49-F238E27FC236}">
                  <a16:creationId xmlns:a16="http://schemas.microsoft.com/office/drawing/2014/main" id="{B7EE7FB7-C0E4-A1B4-DB55-6B757C313225}"/>
                </a:ext>
              </a:extLst>
            </p:cNvPr>
            <p:cNvSpPr txBox="1"/>
            <p:nvPr/>
          </p:nvSpPr>
          <p:spPr>
            <a:xfrm>
              <a:off x="1862399" y="2338218"/>
              <a:ext cx="6940941" cy="461665"/>
            </a:xfrm>
            <a:prstGeom prst="rect">
              <a:avLst/>
            </a:prstGeom>
            <a:noFill/>
          </p:spPr>
          <p:txBody>
            <a:bodyPr wrap="square" rtlCol="0" anchor="ctr">
              <a:spAutoFit/>
            </a:bodyPr>
            <a:lstStyle/>
            <a:p>
              <a:r>
                <a:rPr lang="en-US" sz="2400" err="1"/>
                <a:t>Tổng</a:t>
              </a:r>
              <a:r>
                <a:rPr lang="en-US" sz="2400"/>
                <a:t> </a:t>
              </a:r>
              <a:r>
                <a:rPr lang="en-US" sz="2400" err="1"/>
                <a:t>quan</a:t>
              </a:r>
              <a:r>
                <a:rPr lang="en-US" sz="2400"/>
                <a:t> </a:t>
              </a:r>
              <a:r>
                <a:rPr lang="en-US" sz="2400" err="1"/>
                <a:t>đề</a:t>
              </a:r>
              <a:r>
                <a:rPr lang="en-US" sz="2400"/>
                <a:t> </a:t>
              </a:r>
              <a:r>
                <a:rPr lang="en-US" sz="2400" err="1"/>
                <a:t>tài</a:t>
              </a:r>
              <a:r>
                <a:rPr lang="en-US" sz="2400"/>
                <a:t> </a:t>
              </a:r>
              <a:r>
                <a:rPr lang="en-US" sz="2400" err="1"/>
                <a:t>luận</a:t>
              </a:r>
              <a:r>
                <a:rPr lang="en-US" sz="2400"/>
                <a:t> </a:t>
              </a:r>
              <a:r>
                <a:rPr lang="en-US" sz="2400" err="1"/>
                <a:t>văn</a:t>
              </a:r>
              <a:endParaRPr lang="en-VN" sz="2400"/>
            </a:p>
          </p:txBody>
        </p:sp>
      </p:grpSp>
      <p:grpSp>
        <p:nvGrpSpPr>
          <p:cNvPr id="10" name="Group 9">
            <a:extLst>
              <a:ext uri="{FF2B5EF4-FFF2-40B4-BE49-F238E27FC236}">
                <a16:creationId xmlns:a16="http://schemas.microsoft.com/office/drawing/2014/main" id="{79B93310-8338-04AE-BD6F-ECFF66EFE9D6}"/>
              </a:ext>
            </a:extLst>
          </p:cNvPr>
          <p:cNvGrpSpPr/>
          <p:nvPr/>
        </p:nvGrpSpPr>
        <p:grpSpPr>
          <a:xfrm>
            <a:off x="1033164" y="3255196"/>
            <a:ext cx="7770177" cy="948373"/>
            <a:chOff x="1033164" y="3239499"/>
            <a:chExt cx="7770177" cy="948373"/>
          </a:xfrm>
        </p:grpSpPr>
        <p:sp>
          <p:nvSpPr>
            <p:cNvPr id="11" name="Rounded Rectangle 10">
              <a:extLst>
                <a:ext uri="{FF2B5EF4-FFF2-40B4-BE49-F238E27FC236}">
                  <a16:creationId xmlns:a16="http://schemas.microsoft.com/office/drawing/2014/main" id="{DF2C7C36-DBA2-4FF8-A24D-527781AE8EE7}"/>
                </a:ext>
              </a:extLst>
            </p:cNvPr>
            <p:cNvSpPr/>
            <p:nvPr/>
          </p:nvSpPr>
          <p:spPr>
            <a:xfrm>
              <a:off x="1033164" y="3239499"/>
              <a:ext cx="7770177" cy="948373"/>
            </a:xfrm>
            <a:prstGeom prst="roundRect">
              <a:avLst>
                <a:gd name="adj" fmla="val 6767"/>
              </a:avLst>
            </a:prstGeom>
            <a:solidFill>
              <a:schemeClr val="accent4">
                <a:lumMod val="75000"/>
              </a:schemeClr>
            </a:solidFill>
            <a:ln w="19050">
              <a:solidFill>
                <a:schemeClr val="accent4">
                  <a:lumMod val="75000"/>
                </a:schemeClr>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VN" sz="2200">
                <a:solidFill>
                  <a:schemeClr val="bg1"/>
                </a:solidFill>
              </a:endParaRPr>
            </a:p>
          </p:txBody>
        </p:sp>
        <p:sp>
          <p:nvSpPr>
            <p:cNvPr id="12" name="Oval 11">
              <a:extLst>
                <a:ext uri="{FF2B5EF4-FFF2-40B4-BE49-F238E27FC236}">
                  <a16:creationId xmlns:a16="http://schemas.microsoft.com/office/drawing/2014/main" id="{0EEA81DE-5C39-814F-98C8-9799897FAEEB}"/>
                </a:ext>
              </a:extLst>
            </p:cNvPr>
            <p:cNvSpPr/>
            <p:nvPr/>
          </p:nvSpPr>
          <p:spPr>
            <a:xfrm>
              <a:off x="1193005" y="3410075"/>
              <a:ext cx="607219" cy="607219"/>
            </a:xfrm>
            <a:prstGeom prst="ellipse">
              <a:avLst/>
            </a:prstGeom>
            <a:solidFill>
              <a:schemeClr val="accent3">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2800" b="1">
                  <a:solidFill>
                    <a:schemeClr val="bg1"/>
                  </a:solidFill>
                  <a:latin typeface="Times New Roman" panose="02020603050405020304" pitchFamily="18" charset="0"/>
                  <a:cs typeface="Times New Roman" panose="02020603050405020304" pitchFamily="18" charset="0"/>
                </a:rPr>
                <a:t>2</a:t>
              </a:r>
            </a:p>
          </p:txBody>
        </p:sp>
        <p:sp>
          <p:nvSpPr>
            <p:cNvPr id="13" name="TextBox 12">
              <a:extLst>
                <a:ext uri="{FF2B5EF4-FFF2-40B4-BE49-F238E27FC236}">
                  <a16:creationId xmlns:a16="http://schemas.microsoft.com/office/drawing/2014/main" id="{6C7C750D-FB6C-0D48-11D1-777CC1189796}"/>
                </a:ext>
              </a:extLst>
            </p:cNvPr>
            <p:cNvSpPr txBox="1"/>
            <p:nvPr/>
          </p:nvSpPr>
          <p:spPr>
            <a:xfrm>
              <a:off x="1862399" y="3482851"/>
              <a:ext cx="6609248" cy="461665"/>
            </a:xfrm>
            <a:prstGeom prst="rect">
              <a:avLst/>
            </a:prstGeom>
            <a:noFill/>
          </p:spPr>
          <p:txBody>
            <a:bodyPr wrap="square" rtlCol="0" anchor="ctr">
              <a:spAutoFit/>
            </a:bodyPr>
            <a:lstStyle/>
            <a:p>
              <a:r>
                <a:rPr lang="en-US" sz="2400" err="1">
                  <a:solidFill>
                    <a:schemeClr val="bg1"/>
                  </a:solidFill>
                </a:rPr>
                <a:t>Giải</a:t>
              </a:r>
              <a:r>
                <a:rPr lang="en-US" sz="2400">
                  <a:solidFill>
                    <a:schemeClr val="bg1"/>
                  </a:solidFill>
                </a:rPr>
                <a:t> </a:t>
              </a:r>
              <a:r>
                <a:rPr lang="en-US" sz="2400" err="1">
                  <a:solidFill>
                    <a:schemeClr val="bg1"/>
                  </a:solidFill>
                </a:rPr>
                <a:t>pháp</a:t>
              </a:r>
              <a:r>
                <a:rPr lang="en-US" sz="2400">
                  <a:solidFill>
                    <a:schemeClr val="bg1"/>
                  </a:solidFill>
                </a:rPr>
                <a:t> </a:t>
              </a:r>
              <a:r>
                <a:rPr lang="en-US" sz="2400" err="1">
                  <a:solidFill>
                    <a:schemeClr val="bg1"/>
                  </a:solidFill>
                </a:rPr>
                <a:t>đề</a:t>
              </a:r>
              <a:r>
                <a:rPr lang="en-US" sz="2400">
                  <a:solidFill>
                    <a:schemeClr val="bg1"/>
                  </a:solidFill>
                </a:rPr>
                <a:t> </a:t>
              </a:r>
              <a:r>
                <a:rPr lang="en-US" sz="2400" err="1">
                  <a:solidFill>
                    <a:schemeClr val="bg1"/>
                  </a:solidFill>
                </a:rPr>
                <a:t>xuất</a:t>
              </a:r>
              <a:endParaRPr lang="en-VN" sz="2400">
                <a:solidFill>
                  <a:schemeClr val="bg1"/>
                </a:solidFill>
              </a:endParaRPr>
            </a:p>
          </p:txBody>
        </p:sp>
      </p:grpSp>
      <p:grpSp>
        <p:nvGrpSpPr>
          <p:cNvPr id="14" name="Group 13">
            <a:extLst>
              <a:ext uri="{FF2B5EF4-FFF2-40B4-BE49-F238E27FC236}">
                <a16:creationId xmlns:a16="http://schemas.microsoft.com/office/drawing/2014/main" id="{E6F08B0B-13CE-0C19-BAD9-060AC4DD6F08}"/>
              </a:ext>
            </a:extLst>
          </p:cNvPr>
          <p:cNvGrpSpPr/>
          <p:nvPr/>
        </p:nvGrpSpPr>
        <p:grpSpPr>
          <a:xfrm>
            <a:off x="1033164" y="4415527"/>
            <a:ext cx="7770177" cy="948373"/>
            <a:chOff x="1033164" y="4431224"/>
            <a:chExt cx="7770177" cy="948373"/>
          </a:xfrm>
        </p:grpSpPr>
        <p:sp>
          <p:nvSpPr>
            <p:cNvPr id="15" name="Rounded Rectangle 6">
              <a:extLst>
                <a:ext uri="{FF2B5EF4-FFF2-40B4-BE49-F238E27FC236}">
                  <a16:creationId xmlns:a16="http://schemas.microsoft.com/office/drawing/2014/main" id="{F1448787-01D4-9B57-C8D6-4852D1688A7C}"/>
                </a:ext>
              </a:extLst>
            </p:cNvPr>
            <p:cNvSpPr/>
            <p:nvPr/>
          </p:nvSpPr>
          <p:spPr>
            <a:xfrm>
              <a:off x="1033164" y="4431224"/>
              <a:ext cx="7770177" cy="948373"/>
            </a:xfrm>
            <a:prstGeom prst="roundRect">
              <a:avLst>
                <a:gd name="adj" fmla="val 6767"/>
              </a:avLst>
            </a:prstGeom>
            <a:solidFill>
              <a:schemeClr val="bg1"/>
            </a:solidFill>
            <a:ln w="19050">
              <a:solidFill>
                <a:schemeClr val="accent4">
                  <a:lumMod val="75000"/>
                </a:schemeClr>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VN" sz="2200">
                <a:solidFill>
                  <a:sysClr val="windowText" lastClr="000000"/>
                </a:solidFill>
              </a:endParaRPr>
            </a:p>
          </p:txBody>
        </p:sp>
        <p:sp>
          <p:nvSpPr>
            <p:cNvPr id="16" name="Oval 15">
              <a:extLst>
                <a:ext uri="{FF2B5EF4-FFF2-40B4-BE49-F238E27FC236}">
                  <a16:creationId xmlns:a16="http://schemas.microsoft.com/office/drawing/2014/main" id="{5A80A263-3857-AB29-9ADD-DBB55F785253}"/>
                </a:ext>
              </a:extLst>
            </p:cNvPr>
            <p:cNvSpPr/>
            <p:nvPr/>
          </p:nvSpPr>
          <p:spPr>
            <a:xfrm>
              <a:off x="1193006" y="4601800"/>
              <a:ext cx="607219" cy="607219"/>
            </a:xfrm>
            <a:prstGeom prst="ellipse">
              <a:avLst/>
            </a:prstGeom>
            <a:solidFill>
              <a:schemeClr val="accent3">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bg1"/>
                  </a:solidFill>
                  <a:latin typeface="Times New Roman" panose="02020603050405020304" pitchFamily="18" charset="0"/>
                  <a:cs typeface="Times New Roman" panose="02020603050405020304" pitchFamily="18" charset="0"/>
                </a:rPr>
                <a:t>3</a:t>
              </a:r>
              <a:endParaRPr lang="en-VN" sz="2800" b="1">
                <a:solidFill>
                  <a:schemeClr val="bg1"/>
                </a:solidFill>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71889582-D1BF-AA43-C49F-F5B33014116F}"/>
                </a:ext>
              </a:extLst>
            </p:cNvPr>
            <p:cNvSpPr txBox="1"/>
            <p:nvPr/>
          </p:nvSpPr>
          <p:spPr>
            <a:xfrm>
              <a:off x="1862400" y="4674577"/>
              <a:ext cx="6609248" cy="461665"/>
            </a:xfrm>
            <a:prstGeom prst="rect">
              <a:avLst/>
            </a:prstGeom>
            <a:noFill/>
          </p:spPr>
          <p:txBody>
            <a:bodyPr wrap="square" rtlCol="0" anchor="ctr">
              <a:spAutoFit/>
            </a:bodyPr>
            <a:lstStyle/>
            <a:p>
              <a:r>
                <a:rPr lang="en-US" sz="2400" err="1"/>
                <a:t>Kết</a:t>
              </a:r>
              <a:r>
                <a:rPr lang="en-US" sz="2400"/>
                <a:t> </a:t>
              </a:r>
              <a:r>
                <a:rPr lang="en-US" sz="2400" err="1"/>
                <a:t>quả</a:t>
              </a:r>
              <a:r>
                <a:rPr lang="en-US" sz="2400"/>
                <a:t> </a:t>
              </a:r>
              <a:r>
                <a:rPr lang="en-US" sz="2400" err="1"/>
                <a:t>giải</a:t>
              </a:r>
              <a:r>
                <a:rPr lang="en-US" sz="2400"/>
                <a:t> </a:t>
              </a:r>
              <a:r>
                <a:rPr lang="en-US" sz="2400" err="1"/>
                <a:t>pháp</a:t>
              </a:r>
              <a:r>
                <a:rPr lang="en-US" sz="2400"/>
                <a:t> </a:t>
              </a:r>
              <a:r>
                <a:rPr lang="en-US" sz="2400" err="1"/>
                <a:t>đề</a:t>
              </a:r>
              <a:r>
                <a:rPr lang="en-US" sz="2400"/>
                <a:t> </a:t>
              </a:r>
              <a:r>
                <a:rPr lang="en-US" sz="2400" err="1"/>
                <a:t>xuất</a:t>
              </a:r>
              <a:endParaRPr lang="en-VN" sz="2400"/>
            </a:p>
          </p:txBody>
        </p:sp>
      </p:grpSp>
      <p:grpSp>
        <p:nvGrpSpPr>
          <p:cNvPr id="18" name="Group 17">
            <a:extLst>
              <a:ext uri="{FF2B5EF4-FFF2-40B4-BE49-F238E27FC236}">
                <a16:creationId xmlns:a16="http://schemas.microsoft.com/office/drawing/2014/main" id="{34FA8A22-CE55-67A8-9AFF-40EDDC95FC03}"/>
              </a:ext>
            </a:extLst>
          </p:cNvPr>
          <p:cNvGrpSpPr/>
          <p:nvPr/>
        </p:nvGrpSpPr>
        <p:grpSpPr>
          <a:xfrm>
            <a:off x="1033164" y="5575858"/>
            <a:ext cx="7770177" cy="948373"/>
            <a:chOff x="1033164" y="5575858"/>
            <a:chExt cx="7770177" cy="948373"/>
          </a:xfrm>
        </p:grpSpPr>
        <p:sp>
          <p:nvSpPr>
            <p:cNvPr id="19" name="Rounded Rectangle 9">
              <a:extLst>
                <a:ext uri="{FF2B5EF4-FFF2-40B4-BE49-F238E27FC236}">
                  <a16:creationId xmlns:a16="http://schemas.microsoft.com/office/drawing/2014/main" id="{A7273024-F982-5A73-BA89-9F231004D90B}"/>
                </a:ext>
              </a:extLst>
            </p:cNvPr>
            <p:cNvSpPr/>
            <p:nvPr/>
          </p:nvSpPr>
          <p:spPr>
            <a:xfrm>
              <a:off x="1033164" y="5575858"/>
              <a:ext cx="7770177" cy="948373"/>
            </a:xfrm>
            <a:prstGeom prst="roundRect">
              <a:avLst>
                <a:gd name="adj" fmla="val 6767"/>
              </a:avLst>
            </a:prstGeom>
            <a:solidFill>
              <a:schemeClr val="accent4">
                <a:lumMod val="75000"/>
              </a:schemeClr>
            </a:solidFill>
            <a:ln w="19050">
              <a:solidFill>
                <a:schemeClr val="accent4">
                  <a:lumMod val="75000"/>
                </a:schemeClr>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VN" sz="2200">
                <a:solidFill>
                  <a:schemeClr val="bg1"/>
                </a:solidFill>
              </a:endParaRPr>
            </a:p>
          </p:txBody>
        </p:sp>
        <p:sp>
          <p:nvSpPr>
            <p:cNvPr id="20" name="Oval 19">
              <a:extLst>
                <a:ext uri="{FF2B5EF4-FFF2-40B4-BE49-F238E27FC236}">
                  <a16:creationId xmlns:a16="http://schemas.microsoft.com/office/drawing/2014/main" id="{EBE4969A-B312-14CB-795B-054DC3E0FE64}"/>
                </a:ext>
              </a:extLst>
            </p:cNvPr>
            <p:cNvSpPr/>
            <p:nvPr/>
          </p:nvSpPr>
          <p:spPr>
            <a:xfrm>
              <a:off x="1193005" y="5746434"/>
              <a:ext cx="607219" cy="607219"/>
            </a:xfrm>
            <a:prstGeom prst="ellipse">
              <a:avLst/>
            </a:prstGeom>
            <a:solidFill>
              <a:schemeClr val="accent3">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bg1"/>
                  </a:solidFill>
                  <a:latin typeface="Times New Roman" panose="02020603050405020304" pitchFamily="18" charset="0"/>
                  <a:cs typeface="Times New Roman" panose="02020603050405020304" pitchFamily="18" charset="0"/>
                </a:rPr>
                <a:t>4</a:t>
              </a:r>
              <a:endParaRPr lang="en-VN" sz="2800" b="1">
                <a:solidFill>
                  <a:schemeClr val="bg1"/>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E57F4F9A-6266-8C8C-2ABD-6DABB3ECE8E4}"/>
                </a:ext>
              </a:extLst>
            </p:cNvPr>
            <p:cNvSpPr txBox="1"/>
            <p:nvPr/>
          </p:nvSpPr>
          <p:spPr>
            <a:xfrm>
              <a:off x="1862399" y="5819210"/>
              <a:ext cx="6609248" cy="461665"/>
            </a:xfrm>
            <a:prstGeom prst="rect">
              <a:avLst/>
            </a:prstGeom>
            <a:noFill/>
          </p:spPr>
          <p:txBody>
            <a:bodyPr wrap="square" rtlCol="0" anchor="ctr">
              <a:spAutoFit/>
            </a:bodyPr>
            <a:lstStyle/>
            <a:p>
              <a:r>
                <a:rPr lang="en-US" sz="2400" err="1">
                  <a:solidFill>
                    <a:schemeClr val="bg1"/>
                  </a:solidFill>
                </a:rPr>
                <a:t>Kết</a:t>
              </a:r>
              <a:r>
                <a:rPr lang="en-US" sz="2400">
                  <a:solidFill>
                    <a:schemeClr val="bg1"/>
                  </a:solidFill>
                </a:rPr>
                <a:t> </a:t>
              </a:r>
              <a:r>
                <a:rPr lang="en-US" sz="2400" err="1">
                  <a:solidFill>
                    <a:schemeClr val="bg1"/>
                  </a:solidFill>
                </a:rPr>
                <a:t>luận</a:t>
              </a:r>
              <a:r>
                <a:rPr lang="en-US" sz="2400">
                  <a:solidFill>
                    <a:schemeClr val="bg1"/>
                  </a:solidFill>
                </a:rPr>
                <a:t> </a:t>
              </a:r>
              <a:r>
                <a:rPr lang="en-US" sz="2400" err="1">
                  <a:solidFill>
                    <a:schemeClr val="bg1"/>
                  </a:solidFill>
                </a:rPr>
                <a:t>và</a:t>
              </a:r>
              <a:r>
                <a:rPr lang="en-US" sz="2400">
                  <a:solidFill>
                    <a:schemeClr val="bg1"/>
                  </a:solidFill>
                </a:rPr>
                <a:t> </a:t>
              </a:r>
              <a:r>
                <a:rPr lang="en-US" sz="2400" err="1">
                  <a:solidFill>
                    <a:schemeClr val="bg1"/>
                  </a:solidFill>
                </a:rPr>
                <a:t>hướng</a:t>
              </a:r>
              <a:r>
                <a:rPr lang="en-US" sz="2400">
                  <a:solidFill>
                    <a:schemeClr val="bg1"/>
                  </a:solidFill>
                </a:rPr>
                <a:t> </a:t>
              </a:r>
              <a:r>
                <a:rPr lang="en-US" sz="2400" err="1">
                  <a:solidFill>
                    <a:schemeClr val="bg1"/>
                  </a:solidFill>
                </a:rPr>
                <a:t>phát</a:t>
              </a:r>
              <a:r>
                <a:rPr lang="en-US" sz="2400">
                  <a:solidFill>
                    <a:schemeClr val="bg1"/>
                  </a:solidFill>
                </a:rPr>
                <a:t> </a:t>
              </a:r>
              <a:r>
                <a:rPr lang="en-US" sz="2400" err="1">
                  <a:solidFill>
                    <a:schemeClr val="bg1"/>
                  </a:solidFill>
                </a:rPr>
                <a:t>triển</a:t>
              </a:r>
              <a:endParaRPr lang="en-VN" sz="2400">
                <a:solidFill>
                  <a:schemeClr val="bg1"/>
                </a:solidFill>
              </a:endParaRPr>
            </a:p>
          </p:txBody>
        </p:sp>
      </p:grpSp>
    </p:spTree>
    <p:extLst>
      <p:ext uri="{BB962C8B-B14F-4D97-AF65-F5344CB8AC3E}">
        <p14:creationId xmlns:p14="http://schemas.microsoft.com/office/powerpoint/2010/main" val="1264955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A371A2-6BB2-F479-C03E-1A4FDBDC5B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511A7E-F7AF-85B6-8FE2-64579D9A96AF}"/>
              </a:ext>
            </a:extLst>
          </p:cNvPr>
          <p:cNvSpPr>
            <a:spLocks noGrp="1"/>
          </p:cNvSpPr>
          <p:nvPr>
            <p:ph type="title"/>
          </p:nvPr>
        </p:nvSpPr>
        <p:spPr>
          <a:xfrm>
            <a:off x="657226" y="962417"/>
            <a:ext cx="6868181" cy="1162180"/>
          </a:xfrm>
        </p:spPr>
        <p:txBody>
          <a:bodyPr vert="horz" lIns="91440" tIns="45720" rIns="91440" bIns="45720" rtlCol="0" anchor="ctr">
            <a:normAutofit/>
          </a:bodyPr>
          <a:lstStyle/>
          <a:p>
            <a:r>
              <a:rPr lang="en-US" sz="3700" b="1" kern="1200">
                <a:latin typeface="+mj-lt"/>
                <a:ea typeface="+mj-ea"/>
                <a:cs typeface="+mj-cs"/>
              </a:rPr>
              <a:t>3. Kết quả của giải pháp đề xuất</a:t>
            </a:r>
          </a:p>
        </p:txBody>
      </p:sp>
      <p:pic>
        <p:nvPicPr>
          <p:cNvPr id="6" name="Content Placeholder 5" descr="A group of blue lines&#10;&#10;AI-generated content may be incorrect.">
            <a:extLst>
              <a:ext uri="{FF2B5EF4-FFF2-40B4-BE49-F238E27FC236}">
                <a16:creationId xmlns:a16="http://schemas.microsoft.com/office/drawing/2014/main" id="{AEBFE935-8EEC-CA96-FFD0-6C1A04E67CA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2" r="39373"/>
          <a:stretch>
            <a:fillRect/>
          </a:stretch>
        </p:blipFill>
        <p:spPr>
          <a:xfrm>
            <a:off x="6575004" y="2121527"/>
            <a:ext cx="4767676" cy="3932432"/>
          </a:xfrm>
          <a:prstGeom prst="rect">
            <a:avLst/>
          </a:prstGeom>
          <a:noFill/>
        </p:spPr>
      </p:pic>
      <p:sp>
        <p:nvSpPr>
          <p:cNvPr id="9" name="TextBox 8">
            <a:extLst>
              <a:ext uri="{FF2B5EF4-FFF2-40B4-BE49-F238E27FC236}">
                <a16:creationId xmlns:a16="http://schemas.microsoft.com/office/drawing/2014/main" id="{C2909D16-38BB-ECB7-A914-FC836AC1BC1E}"/>
              </a:ext>
            </a:extLst>
          </p:cNvPr>
          <p:cNvSpPr txBox="1"/>
          <p:nvPr/>
        </p:nvSpPr>
        <p:spPr>
          <a:xfrm>
            <a:off x="657226" y="2012345"/>
            <a:ext cx="5275592" cy="4234823"/>
          </a:xfrm>
          <a:prstGeom prst="rect">
            <a:avLst/>
          </a:prstGeom>
        </p:spPr>
        <p:txBody>
          <a:bodyPr vert="horz" lIns="91440" tIns="45720" rIns="91440" bIns="45720" rtlCol="0">
            <a:normAutofit fontScale="92500" lnSpcReduction="10000"/>
          </a:bodyPr>
          <a:lstStyle/>
          <a:p>
            <a:pPr defTabSz="914400">
              <a:lnSpc>
                <a:spcPct val="160000"/>
              </a:lnSpc>
            </a:pPr>
            <a:r>
              <a:rPr lang="en-US" sz="2600" kern="1200" err="1">
                <a:latin typeface="+mn-lt"/>
                <a:ea typeface="+mn-ea"/>
                <a:cs typeface="+mn-cs"/>
              </a:rPr>
              <a:t>Kết</a:t>
            </a:r>
            <a:r>
              <a:rPr lang="en-US" sz="2600" kern="1200">
                <a:latin typeface="+mn-lt"/>
                <a:ea typeface="+mn-ea"/>
                <a:cs typeface="+mn-cs"/>
              </a:rPr>
              <a:t> </a:t>
            </a:r>
            <a:r>
              <a:rPr lang="en-US" sz="2600" kern="1200" err="1">
                <a:latin typeface="+mn-lt"/>
                <a:ea typeface="+mn-ea"/>
                <a:cs typeface="+mn-cs"/>
              </a:rPr>
              <a:t>quả</a:t>
            </a:r>
            <a:r>
              <a:rPr lang="en-US" sz="2600" kern="1200">
                <a:latin typeface="+mn-lt"/>
                <a:ea typeface="+mn-ea"/>
                <a:cs typeface="+mn-cs"/>
              </a:rPr>
              <a:t> </a:t>
            </a:r>
            <a:r>
              <a:rPr lang="en-US" sz="2600" kern="1200" err="1">
                <a:latin typeface="+mn-lt"/>
                <a:ea typeface="+mn-ea"/>
                <a:cs typeface="+mn-cs"/>
              </a:rPr>
              <a:t>quá</a:t>
            </a:r>
            <a:r>
              <a:rPr lang="en-US" sz="2600" kern="1200">
                <a:latin typeface="+mn-lt"/>
                <a:ea typeface="+mn-ea"/>
                <a:cs typeface="+mn-cs"/>
              </a:rPr>
              <a:t> </a:t>
            </a:r>
            <a:r>
              <a:rPr lang="en-US" sz="2600" kern="1200" err="1">
                <a:latin typeface="+mn-lt"/>
                <a:ea typeface="+mn-ea"/>
                <a:cs typeface="+mn-cs"/>
              </a:rPr>
              <a:t>trình</a:t>
            </a:r>
            <a:r>
              <a:rPr lang="en-US" sz="2600" kern="1200">
                <a:latin typeface="+mn-lt"/>
                <a:ea typeface="+mn-ea"/>
                <a:cs typeface="+mn-cs"/>
              </a:rPr>
              <a:t> </a:t>
            </a:r>
            <a:r>
              <a:rPr lang="en-US" sz="2600" kern="1200" err="1">
                <a:latin typeface="+mn-lt"/>
                <a:ea typeface="+mn-ea"/>
                <a:cs typeface="+mn-cs"/>
              </a:rPr>
              <a:t>huấn</a:t>
            </a:r>
            <a:r>
              <a:rPr lang="en-US" sz="2600" kern="1200">
                <a:latin typeface="+mn-lt"/>
                <a:ea typeface="+mn-ea"/>
                <a:cs typeface="+mn-cs"/>
              </a:rPr>
              <a:t> </a:t>
            </a:r>
            <a:r>
              <a:rPr lang="vi-VN" sz="2600" kern="1200">
                <a:latin typeface="+mn-lt"/>
                <a:ea typeface="+mn-ea"/>
                <a:cs typeface="+mn-cs"/>
              </a:rPr>
              <a:t>luyện (Đường cong mất mát)</a:t>
            </a:r>
            <a:endParaRPr lang="en-US" sz="2600" kern="1200">
              <a:latin typeface="+mn-lt"/>
              <a:ea typeface="+mn-ea"/>
              <a:cs typeface="+mn-cs"/>
            </a:endParaRPr>
          </a:p>
          <a:p>
            <a:pPr marL="285750" indent="-285750" defTabSz="914400">
              <a:lnSpc>
                <a:spcPct val="120000"/>
              </a:lnSpc>
              <a:spcBef>
                <a:spcPts val="600"/>
              </a:spcBef>
              <a:spcAft>
                <a:spcPts val="300"/>
              </a:spcAft>
              <a:buFont typeface="Arial" panose="020B0604020202020204" pitchFamily="34" charset="0"/>
              <a:buChar char="•"/>
            </a:pPr>
            <a:r>
              <a:rPr lang="en-US" sz="1900" kern="1200">
                <a:latin typeface="+mn-lt"/>
                <a:ea typeface="+mn-ea"/>
                <a:cs typeface="+mn-cs"/>
              </a:rPr>
              <a:t>Các </a:t>
            </a:r>
            <a:r>
              <a:rPr lang="en-US" sz="1900" kern="1200" err="1">
                <a:latin typeface="+mn-lt"/>
                <a:ea typeface="+mn-ea"/>
                <a:cs typeface="+mn-cs"/>
              </a:rPr>
              <a:t>đường</a:t>
            </a:r>
            <a:r>
              <a:rPr lang="en-US" sz="1900" kern="1200">
                <a:latin typeface="+mn-lt"/>
                <a:ea typeface="+mn-ea"/>
                <a:cs typeface="+mn-cs"/>
              </a:rPr>
              <a:t> </a:t>
            </a:r>
            <a:r>
              <a:rPr lang="en-US" sz="1900" kern="1200" err="1">
                <a:latin typeface="+mn-lt"/>
                <a:ea typeface="+mn-ea"/>
                <a:cs typeface="+mn-cs"/>
              </a:rPr>
              <a:t>cong</a:t>
            </a:r>
            <a:r>
              <a:rPr lang="en-US" sz="1900" kern="1200">
                <a:latin typeface="+mn-lt"/>
                <a:ea typeface="+mn-ea"/>
                <a:cs typeface="+mn-cs"/>
              </a:rPr>
              <a:t> </a:t>
            </a:r>
            <a:r>
              <a:rPr lang="en-US" sz="1900" kern="1200" err="1">
                <a:latin typeface="+mn-lt"/>
                <a:ea typeface="+mn-ea"/>
                <a:cs typeface="+mn-cs"/>
              </a:rPr>
              <a:t>mất</a:t>
            </a:r>
            <a:r>
              <a:rPr lang="en-US" sz="1900" kern="1200">
                <a:latin typeface="+mn-lt"/>
                <a:ea typeface="+mn-ea"/>
                <a:cs typeface="+mn-cs"/>
              </a:rPr>
              <a:t> </a:t>
            </a:r>
            <a:r>
              <a:rPr lang="en-US" sz="1900" kern="1200" err="1">
                <a:latin typeface="+mn-lt"/>
                <a:ea typeface="+mn-ea"/>
                <a:cs typeface="+mn-cs"/>
              </a:rPr>
              <a:t>mát</a:t>
            </a:r>
            <a:r>
              <a:rPr lang="en-US" sz="1900" kern="1200">
                <a:latin typeface="+mn-lt"/>
                <a:ea typeface="+mn-ea"/>
                <a:cs typeface="+mn-cs"/>
              </a:rPr>
              <a:t> </a:t>
            </a:r>
            <a:r>
              <a:rPr lang="en-US" sz="1900" kern="1200" err="1">
                <a:latin typeface="+mn-lt"/>
                <a:ea typeface="+mn-ea"/>
                <a:cs typeface="+mn-cs"/>
              </a:rPr>
              <a:t>cho</a:t>
            </a:r>
            <a:r>
              <a:rPr lang="en-US" sz="1900" kern="1200">
                <a:latin typeface="+mn-lt"/>
                <a:ea typeface="+mn-ea"/>
                <a:cs typeface="+mn-cs"/>
              </a:rPr>
              <a:t> </a:t>
            </a:r>
            <a:r>
              <a:rPr lang="en-US" sz="1900" kern="1200" err="1">
                <a:latin typeface="+mn-lt"/>
                <a:ea typeface="+mn-ea"/>
                <a:cs typeface="+mn-cs"/>
              </a:rPr>
              <a:t>cả</a:t>
            </a:r>
            <a:r>
              <a:rPr lang="en-US" sz="1900" kern="1200">
                <a:latin typeface="+mn-lt"/>
                <a:ea typeface="+mn-ea"/>
                <a:cs typeface="+mn-cs"/>
              </a:rPr>
              <a:t> </a:t>
            </a:r>
            <a:r>
              <a:rPr lang="en-US" sz="1900" kern="1200" err="1">
                <a:latin typeface="+mn-lt"/>
                <a:ea typeface="+mn-ea"/>
                <a:cs typeface="+mn-cs"/>
              </a:rPr>
              <a:t>tập</a:t>
            </a:r>
            <a:r>
              <a:rPr lang="en-US" sz="1900" kern="1200">
                <a:latin typeface="+mn-lt"/>
                <a:ea typeface="+mn-ea"/>
                <a:cs typeface="+mn-cs"/>
              </a:rPr>
              <a:t> </a:t>
            </a:r>
            <a:r>
              <a:rPr lang="en-US" sz="1900" kern="1200" err="1">
                <a:latin typeface="+mn-lt"/>
                <a:ea typeface="+mn-ea"/>
                <a:cs typeface="+mn-cs"/>
              </a:rPr>
              <a:t>huấn</a:t>
            </a:r>
            <a:r>
              <a:rPr lang="en-US" sz="1900" kern="1200">
                <a:latin typeface="+mn-lt"/>
                <a:ea typeface="+mn-ea"/>
                <a:cs typeface="+mn-cs"/>
              </a:rPr>
              <a:t> </a:t>
            </a:r>
            <a:r>
              <a:rPr lang="en-US" sz="1900" kern="1200" err="1">
                <a:latin typeface="+mn-lt"/>
                <a:ea typeface="+mn-ea"/>
                <a:cs typeface="+mn-cs"/>
              </a:rPr>
              <a:t>luyện</a:t>
            </a:r>
            <a:r>
              <a:rPr lang="en-US" sz="1900" kern="1200">
                <a:latin typeface="+mn-lt"/>
                <a:ea typeface="+mn-ea"/>
                <a:cs typeface="+mn-cs"/>
              </a:rPr>
              <a:t> (train) </a:t>
            </a:r>
            <a:r>
              <a:rPr lang="en-US" sz="1900" kern="1200" err="1">
                <a:latin typeface="+mn-lt"/>
                <a:ea typeface="+mn-ea"/>
                <a:cs typeface="+mn-cs"/>
              </a:rPr>
              <a:t>và</a:t>
            </a:r>
            <a:r>
              <a:rPr lang="en-US" sz="1900" kern="1200">
                <a:latin typeface="+mn-lt"/>
                <a:ea typeface="+mn-ea"/>
                <a:cs typeface="+mn-cs"/>
              </a:rPr>
              <a:t> </a:t>
            </a:r>
            <a:r>
              <a:rPr lang="en-US" sz="1900" kern="1200" err="1">
                <a:latin typeface="+mn-lt"/>
                <a:ea typeface="+mn-ea"/>
                <a:cs typeface="+mn-cs"/>
              </a:rPr>
              <a:t>tập</a:t>
            </a:r>
            <a:r>
              <a:rPr lang="en-US" sz="1900" kern="1200">
                <a:latin typeface="+mn-lt"/>
                <a:ea typeface="+mn-ea"/>
                <a:cs typeface="+mn-cs"/>
              </a:rPr>
              <a:t> </a:t>
            </a:r>
            <a:r>
              <a:rPr lang="en-US" sz="1900" kern="1200" err="1">
                <a:latin typeface="+mn-lt"/>
                <a:ea typeface="+mn-ea"/>
                <a:cs typeface="+mn-cs"/>
              </a:rPr>
              <a:t>xác</a:t>
            </a:r>
            <a:r>
              <a:rPr lang="en-US" sz="1900" kern="1200">
                <a:latin typeface="+mn-lt"/>
                <a:ea typeface="+mn-ea"/>
                <a:cs typeface="+mn-cs"/>
              </a:rPr>
              <a:t> </a:t>
            </a:r>
            <a:r>
              <a:rPr lang="en-US" sz="1900" kern="1200" err="1">
                <a:latin typeface="+mn-lt"/>
                <a:ea typeface="+mn-ea"/>
                <a:cs typeface="+mn-cs"/>
              </a:rPr>
              <a:t>thực</a:t>
            </a:r>
            <a:r>
              <a:rPr lang="en-US" sz="1900" kern="1200">
                <a:latin typeface="+mn-lt"/>
                <a:ea typeface="+mn-ea"/>
                <a:cs typeface="+mn-cs"/>
              </a:rPr>
              <a:t> (</a:t>
            </a:r>
            <a:r>
              <a:rPr lang="en-US" sz="1900" kern="1200" err="1">
                <a:latin typeface="+mn-lt"/>
                <a:ea typeface="+mn-ea"/>
                <a:cs typeface="+mn-cs"/>
              </a:rPr>
              <a:t>val</a:t>
            </a:r>
            <a:r>
              <a:rPr lang="en-US" sz="1900" kern="1200">
                <a:latin typeface="+mn-lt"/>
                <a:ea typeface="+mn-ea"/>
                <a:cs typeface="+mn-cs"/>
              </a:rPr>
              <a:t>) </a:t>
            </a:r>
            <a:r>
              <a:rPr lang="en-US" sz="1900" kern="1200" err="1">
                <a:latin typeface="+mn-lt"/>
                <a:ea typeface="+mn-ea"/>
                <a:cs typeface="+mn-cs"/>
              </a:rPr>
              <a:t>đều</a:t>
            </a:r>
            <a:r>
              <a:rPr lang="en-US" sz="1900" kern="1200">
                <a:latin typeface="+mn-lt"/>
                <a:ea typeface="+mn-ea"/>
                <a:cs typeface="+mn-cs"/>
              </a:rPr>
              <a:t> </a:t>
            </a:r>
            <a:r>
              <a:rPr lang="en-US" sz="1900" kern="1200" err="1">
                <a:latin typeface="+mn-lt"/>
                <a:ea typeface="+mn-ea"/>
                <a:cs typeface="+mn-cs"/>
              </a:rPr>
              <a:t>có</a:t>
            </a:r>
            <a:r>
              <a:rPr lang="en-US" sz="1900" kern="1200">
                <a:latin typeface="+mn-lt"/>
                <a:ea typeface="+mn-ea"/>
                <a:cs typeface="+mn-cs"/>
              </a:rPr>
              <a:t> xu </a:t>
            </a:r>
            <a:r>
              <a:rPr lang="en-US" sz="1900" kern="1200" err="1">
                <a:latin typeface="+mn-lt"/>
                <a:ea typeface="+mn-ea"/>
                <a:cs typeface="+mn-cs"/>
              </a:rPr>
              <a:t>hướng</a:t>
            </a:r>
            <a:r>
              <a:rPr lang="en-US" sz="1900" kern="1200">
                <a:latin typeface="+mn-lt"/>
                <a:ea typeface="+mn-ea"/>
                <a:cs typeface="+mn-cs"/>
              </a:rPr>
              <a:t> </a:t>
            </a:r>
            <a:r>
              <a:rPr lang="en-US" sz="1900" kern="1200" err="1">
                <a:latin typeface="+mn-lt"/>
                <a:ea typeface="+mn-ea"/>
                <a:cs typeface="+mn-cs"/>
              </a:rPr>
              <a:t>giảm</a:t>
            </a:r>
            <a:r>
              <a:rPr lang="en-US" sz="1900" kern="1200">
                <a:latin typeface="+mn-lt"/>
                <a:ea typeface="+mn-ea"/>
                <a:cs typeface="+mn-cs"/>
              </a:rPr>
              <a:t> </a:t>
            </a:r>
            <a:r>
              <a:rPr lang="en-US" sz="1900" kern="1200" err="1">
                <a:latin typeface="+mn-lt"/>
                <a:ea typeface="+mn-ea"/>
                <a:cs typeface="+mn-cs"/>
              </a:rPr>
              <a:t>dần</a:t>
            </a:r>
            <a:r>
              <a:rPr lang="en-US" sz="1900" kern="1200">
                <a:latin typeface="+mn-lt"/>
                <a:ea typeface="+mn-ea"/>
                <a:cs typeface="+mn-cs"/>
              </a:rPr>
              <a:t> </a:t>
            </a:r>
            <a:r>
              <a:rPr lang="en-US" sz="1900" kern="1200" err="1">
                <a:latin typeface="+mn-lt"/>
                <a:ea typeface="+mn-ea"/>
                <a:cs typeface="+mn-cs"/>
              </a:rPr>
              <a:t>ổn</a:t>
            </a:r>
            <a:r>
              <a:rPr lang="en-US" sz="1900" kern="1200">
                <a:latin typeface="+mn-lt"/>
                <a:ea typeface="+mn-ea"/>
                <a:cs typeface="+mn-cs"/>
              </a:rPr>
              <a:t> </a:t>
            </a:r>
            <a:r>
              <a:rPr lang="en-US" sz="1900" kern="1200" err="1">
                <a:latin typeface="+mn-lt"/>
                <a:ea typeface="+mn-ea"/>
                <a:cs typeface="+mn-cs"/>
              </a:rPr>
              <a:t>định</a:t>
            </a:r>
            <a:r>
              <a:rPr lang="en-US" sz="1900" kern="1200">
                <a:latin typeface="+mn-lt"/>
                <a:ea typeface="+mn-ea"/>
                <a:cs typeface="+mn-cs"/>
              </a:rPr>
              <a:t> qua 100 epochs.</a:t>
            </a:r>
            <a:endParaRPr lang="vi-VN" sz="1900" kern="1200">
              <a:latin typeface="+mn-lt"/>
              <a:ea typeface="+mn-ea"/>
              <a:cs typeface="+mn-cs"/>
            </a:endParaRPr>
          </a:p>
          <a:p>
            <a:pPr marL="285750" indent="-285750" defTabSz="914400">
              <a:lnSpc>
                <a:spcPct val="120000"/>
              </a:lnSpc>
              <a:spcBef>
                <a:spcPts val="600"/>
              </a:spcBef>
              <a:spcAft>
                <a:spcPts val="300"/>
              </a:spcAft>
              <a:buFont typeface="Arial" panose="020B0604020202020204" pitchFamily="34" charset="0"/>
              <a:buChar char="•"/>
            </a:pPr>
            <a:r>
              <a:rPr lang="en-US" sz="1900" kern="1200" err="1">
                <a:latin typeface="+mn-lt"/>
                <a:ea typeface="+mn-ea"/>
                <a:cs typeface="+mn-cs"/>
              </a:rPr>
              <a:t>box_loss</a:t>
            </a:r>
            <a:r>
              <a:rPr lang="en-US" sz="1900" kern="1200">
                <a:latin typeface="+mn-lt"/>
                <a:ea typeface="+mn-ea"/>
                <a:cs typeface="+mn-cs"/>
              </a:rPr>
              <a:t> (</a:t>
            </a:r>
            <a:r>
              <a:rPr lang="en-US" sz="1900" kern="1200" err="1">
                <a:latin typeface="+mn-lt"/>
                <a:ea typeface="+mn-ea"/>
                <a:cs typeface="+mn-cs"/>
              </a:rPr>
              <a:t>lỗi</a:t>
            </a:r>
            <a:r>
              <a:rPr lang="en-US" sz="1900" kern="1200">
                <a:latin typeface="+mn-lt"/>
                <a:ea typeface="+mn-ea"/>
                <a:cs typeface="+mn-cs"/>
              </a:rPr>
              <a:t> </a:t>
            </a:r>
            <a:r>
              <a:rPr lang="en-US" sz="1900" kern="1200" err="1">
                <a:latin typeface="+mn-lt"/>
                <a:ea typeface="+mn-ea"/>
                <a:cs typeface="+mn-cs"/>
              </a:rPr>
              <a:t>vị</a:t>
            </a:r>
            <a:r>
              <a:rPr lang="en-US" sz="1900" kern="1200">
                <a:latin typeface="+mn-lt"/>
                <a:ea typeface="+mn-ea"/>
                <a:cs typeface="+mn-cs"/>
              </a:rPr>
              <a:t> </a:t>
            </a:r>
            <a:r>
              <a:rPr lang="en-US" sz="1900" kern="1200" err="1">
                <a:latin typeface="+mn-lt"/>
                <a:ea typeface="+mn-ea"/>
                <a:cs typeface="+mn-cs"/>
              </a:rPr>
              <a:t>trí</a:t>
            </a:r>
            <a:r>
              <a:rPr lang="en-US" sz="1900" kern="1200">
                <a:latin typeface="+mn-lt"/>
                <a:ea typeface="+mn-ea"/>
                <a:cs typeface="+mn-cs"/>
              </a:rPr>
              <a:t>) </a:t>
            </a:r>
            <a:r>
              <a:rPr lang="en-US" sz="1900" kern="1200" err="1">
                <a:latin typeface="+mn-lt"/>
                <a:ea typeface="+mn-ea"/>
                <a:cs typeface="+mn-cs"/>
              </a:rPr>
              <a:t>và</a:t>
            </a:r>
            <a:r>
              <a:rPr lang="en-US" sz="1900" kern="1200">
                <a:latin typeface="+mn-lt"/>
                <a:ea typeface="+mn-ea"/>
                <a:cs typeface="+mn-cs"/>
              </a:rPr>
              <a:t> </a:t>
            </a:r>
            <a:r>
              <a:rPr lang="en-US" sz="1900" kern="1200" err="1">
                <a:latin typeface="+mn-lt"/>
                <a:ea typeface="+mn-ea"/>
                <a:cs typeface="+mn-cs"/>
              </a:rPr>
              <a:t>cls_loss</a:t>
            </a:r>
            <a:r>
              <a:rPr lang="en-US" sz="1900" kern="1200">
                <a:latin typeface="+mn-lt"/>
                <a:ea typeface="+mn-ea"/>
                <a:cs typeface="+mn-cs"/>
              </a:rPr>
              <a:t> (</a:t>
            </a:r>
            <a:r>
              <a:rPr lang="en-US" sz="1900" kern="1200" err="1">
                <a:latin typeface="+mn-lt"/>
                <a:ea typeface="+mn-ea"/>
                <a:cs typeface="+mn-cs"/>
              </a:rPr>
              <a:t>lỗi</a:t>
            </a:r>
            <a:r>
              <a:rPr lang="en-US" sz="1900" kern="1200">
                <a:latin typeface="+mn-lt"/>
                <a:ea typeface="+mn-ea"/>
                <a:cs typeface="+mn-cs"/>
              </a:rPr>
              <a:t> </a:t>
            </a:r>
            <a:r>
              <a:rPr lang="en-US" sz="1900" kern="1200" err="1">
                <a:latin typeface="+mn-lt"/>
                <a:ea typeface="+mn-ea"/>
                <a:cs typeface="+mn-cs"/>
              </a:rPr>
              <a:t>phân</a:t>
            </a:r>
            <a:r>
              <a:rPr lang="en-US" sz="1900" kern="1200">
                <a:latin typeface="+mn-lt"/>
                <a:ea typeface="+mn-ea"/>
                <a:cs typeface="+mn-cs"/>
              </a:rPr>
              <a:t> </a:t>
            </a:r>
            <a:r>
              <a:rPr lang="en-US" sz="1900" kern="1200" err="1">
                <a:latin typeface="+mn-lt"/>
                <a:ea typeface="+mn-ea"/>
                <a:cs typeface="+mn-cs"/>
              </a:rPr>
              <a:t>loại</a:t>
            </a:r>
            <a:r>
              <a:rPr lang="en-US" sz="1900" kern="1200">
                <a:latin typeface="+mn-lt"/>
                <a:ea typeface="+mn-ea"/>
                <a:cs typeface="+mn-cs"/>
              </a:rPr>
              <a:t>) </a:t>
            </a:r>
            <a:r>
              <a:rPr lang="en-US" sz="1900" kern="1200" err="1">
                <a:latin typeface="+mn-lt"/>
                <a:ea typeface="+mn-ea"/>
                <a:cs typeface="+mn-cs"/>
              </a:rPr>
              <a:t>giảm</a:t>
            </a:r>
            <a:r>
              <a:rPr lang="en-US" sz="1900" kern="1200">
                <a:latin typeface="+mn-lt"/>
                <a:ea typeface="+mn-ea"/>
                <a:cs typeface="+mn-cs"/>
              </a:rPr>
              <a:t> </a:t>
            </a:r>
            <a:r>
              <a:rPr lang="en-US" sz="1900" kern="1200" err="1">
                <a:latin typeface="+mn-lt"/>
                <a:ea typeface="+mn-ea"/>
                <a:cs typeface="+mn-cs"/>
              </a:rPr>
              <a:t>mạnh</a:t>
            </a:r>
            <a:r>
              <a:rPr lang="en-US" sz="1900" kern="1200">
                <a:latin typeface="+mn-lt"/>
                <a:ea typeface="+mn-ea"/>
                <a:cs typeface="+mn-cs"/>
              </a:rPr>
              <a:t> ở </a:t>
            </a:r>
            <a:r>
              <a:rPr lang="en-US" sz="1900" kern="1200" err="1">
                <a:latin typeface="+mn-lt"/>
                <a:ea typeface="+mn-ea"/>
                <a:cs typeface="+mn-cs"/>
              </a:rPr>
              <a:t>giai</a:t>
            </a:r>
            <a:r>
              <a:rPr lang="en-US" sz="1900" kern="1200">
                <a:latin typeface="+mn-lt"/>
                <a:ea typeface="+mn-ea"/>
                <a:cs typeface="+mn-cs"/>
              </a:rPr>
              <a:t> </a:t>
            </a:r>
            <a:r>
              <a:rPr lang="en-US" sz="1900" kern="1200" err="1">
                <a:latin typeface="+mn-lt"/>
                <a:ea typeface="+mn-ea"/>
                <a:cs typeface="+mn-cs"/>
              </a:rPr>
              <a:t>đoạn</a:t>
            </a:r>
            <a:r>
              <a:rPr lang="en-US" sz="1900" kern="1200">
                <a:latin typeface="+mn-lt"/>
                <a:ea typeface="+mn-ea"/>
                <a:cs typeface="+mn-cs"/>
              </a:rPr>
              <a:t> </a:t>
            </a:r>
            <a:r>
              <a:rPr lang="en-US" sz="1900" kern="1200" err="1">
                <a:latin typeface="+mn-lt"/>
                <a:ea typeface="+mn-ea"/>
                <a:cs typeface="+mn-cs"/>
              </a:rPr>
              <a:t>đầu</a:t>
            </a:r>
            <a:r>
              <a:rPr lang="en-US" sz="1900" kern="1200">
                <a:latin typeface="+mn-lt"/>
                <a:ea typeface="+mn-ea"/>
                <a:cs typeface="+mn-cs"/>
              </a:rPr>
              <a:t> </a:t>
            </a:r>
            <a:r>
              <a:rPr lang="en-US" sz="1900" kern="1200" err="1">
                <a:latin typeface="+mn-lt"/>
                <a:ea typeface="+mn-ea"/>
                <a:cs typeface="+mn-cs"/>
              </a:rPr>
              <a:t>và</a:t>
            </a:r>
            <a:r>
              <a:rPr lang="en-US" sz="1900" kern="1200">
                <a:latin typeface="+mn-lt"/>
                <a:ea typeface="+mn-ea"/>
                <a:cs typeface="+mn-cs"/>
              </a:rPr>
              <a:t> </a:t>
            </a:r>
            <a:r>
              <a:rPr lang="en-US" sz="1900" kern="1200" err="1">
                <a:latin typeface="+mn-lt"/>
                <a:ea typeface="+mn-ea"/>
                <a:cs typeface="+mn-cs"/>
              </a:rPr>
              <a:t>hội</a:t>
            </a:r>
            <a:r>
              <a:rPr lang="en-US" sz="1900" kern="1200">
                <a:latin typeface="+mn-lt"/>
                <a:ea typeface="+mn-ea"/>
                <a:cs typeface="+mn-cs"/>
              </a:rPr>
              <a:t> </a:t>
            </a:r>
            <a:r>
              <a:rPr lang="en-US" sz="1900" kern="1200" err="1">
                <a:latin typeface="+mn-lt"/>
                <a:ea typeface="+mn-ea"/>
                <a:cs typeface="+mn-cs"/>
              </a:rPr>
              <a:t>tụ</a:t>
            </a:r>
            <a:r>
              <a:rPr lang="en-US" sz="1900" kern="1200">
                <a:latin typeface="+mn-lt"/>
                <a:ea typeface="+mn-ea"/>
                <a:cs typeface="+mn-cs"/>
              </a:rPr>
              <a:t> ở </a:t>
            </a:r>
            <a:r>
              <a:rPr lang="en-US" sz="1900" kern="1200" err="1">
                <a:latin typeface="+mn-lt"/>
                <a:ea typeface="+mn-ea"/>
                <a:cs typeface="+mn-cs"/>
              </a:rPr>
              <a:t>mức</a:t>
            </a:r>
            <a:r>
              <a:rPr lang="en-US" sz="1900" kern="1200">
                <a:latin typeface="+mn-lt"/>
                <a:ea typeface="+mn-ea"/>
                <a:cs typeface="+mn-cs"/>
              </a:rPr>
              <a:t> </a:t>
            </a:r>
            <a:r>
              <a:rPr lang="en-US" sz="1900" kern="1200" err="1">
                <a:latin typeface="+mn-lt"/>
                <a:ea typeface="+mn-ea"/>
                <a:cs typeface="+mn-cs"/>
              </a:rPr>
              <a:t>thấp</a:t>
            </a:r>
            <a:r>
              <a:rPr lang="en-US" sz="1900" kern="1200">
                <a:latin typeface="+mn-lt"/>
                <a:ea typeface="+mn-ea"/>
                <a:cs typeface="+mn-cs"/>
              </a:rPr>
              <a:t>, </a:t>
            </a:r>
            <a:r>
              <a:rPr lang="en-US" sz="1900" kern="1200" err="1">
                <a:latin typeface="+mn-lt"/>
                <a:ea typeface="+mn-ea"/>
                <a:cs typeface="+mn-cs"/>
              </a:rPr>
              <a:t>cho</a:t>
            </a:r>
            <a:r>
              <a:rPr lang="en-US" sz="1900" kern="1200">
                <a:latin typeface="+mn-lt"/>
                <a:ea typeface="+mn-ea"/>
                <a:cs typeface="+mn-cs"/>
              </a:rPr>
              <a:t> </a:t>
            </a:r>
            <a:r>
              <a:rPr lang="en-US" sz="1900" kern="1200" err="1">
                <a:latin typeface="+mn-lt"/>
                <a:ea typeface="+mn-ea"/>
                <a:cs typeface="+mn-cs"/>
              </a:rPr>
              <a:t>thấy</a:t>
            </a:r>
            <a:r>
              <a:rPr lang="en-US" sz="1900" kern="1200">
                <a:latin typeface="+mn-lt"/>
                <a:ea typeface="+mn-ea"/>
                <a:cs typeface="+mn-cs"/>
              </a:rPr>
              <a:t> </a:t>
            </a:r>
            <a:r>
              <a:rPr lang="en-US" sz="1900" kern="1200" err="1">
                <a:latin typeface="+mn-lt"/>
                <a:ea typeface="+mn-ea"/>
                <a:cs typeface="+mn-cs"/>
              </a:rPr>
              <a:t>mô</a:t>
            </a:r>
            <a:r>
              <a:rPr lang="en-US" sz="1900" kern="1200">
                <a:latin typeface="+mn-lt"/>
                <a:ea typeface="+mn-ea"/>
                <a:cs typeface="+mn-cs"/>
              </a:rPr>
              <a:t> </a:t>
            </a:r>
            <a:r>
              <a:rPr lang="en-US" sz="1900" kern="1200" err="1">
                <a:latin typeface="+mn-lt"/>
                <a:ea typeface="+mn-ea"/>
                <a:cs typeface="+mn-cs"/>
              </a:rPr>
              <a:t>hình</a:t>
            </a:r>
            <a:r>
              <a:rPr lang="en-US" sz="1900" kern="1200">
                <a:latin typeface="+mn-lt"/>
                <a:ea typeface="+mn-ea"/>
                <a:cs typeface="+mn-cs"/>
              </a:rPr>
              <a:t> </a:t>
            </a:r>
            <a:r>
              <a:rPr lang="en-US" sz="1900" kern="1200" err="1">
                <a:latin typeface="+mn-lt"/>
                <a:ea typeface="+mn-ea"/>
                <a:cs typeface="+mn-cs"/>
              </a:rPr>
              <a:t>học</a:t>
            </a:r>
            <a:r>
              <a:rPr lang="en-US" sz="1900" kern="1200">
                <a:latin typeface="+mn-lt"/>
                <a:ea typeface="+mn-ea"/>
                <a:cs typeface="+mn-cs"/>
              </a:rPr>
              <a:t> </a:t>
            </a:r>
            <a:r>
              <a:rPr lang="en-US" sz="1900" kern="1200" err="1">
                <a:latin typeface="+mn-lt"/>
                <a:ea typeface="+mn-ea"/>
                <a:cs typeface="+mn-cs"/>
              </a:rPr>
              <a:t>nhanh</a:t>
            </a:r>
            <a:r>
              <a:rPr lang="en-US" sz="1900" kern="1200">
                <a:latin typeface="+mn-lt"/>
                <a:ea typeface="+mn-ea"/>
                <a:cs typeface="+mn-cs"/>
              </a:rPr>
              <a:t> </a:t>
            </a:r>
            <a:r>
              <a:rPr lang="en-US" sz="1900" kern="1200" err="1">
                <a:latin typeface="+mn-lt"/>
                <a:ea typeface="+mn-ea"/>
                <a:cs typeface="+mn-cs"/>
              </a:rPr>
              <a:t>và</a:t>
            </a:r>
            <a:r>
              <a:rPr lang="en-US" sz="1900" kern="1200">
                <a:latin typeface="+mn-lt"/>
                <a:ea typeface="+mn-ea"/>
                <a:cs typeface="+mn-cs"/>
              </a:rPr>
              <a:t> </a:t>
            </a:r>
            <a:r>
              <a:rPr lang="en-US" sz="1900" kern="1200" err="1">
                <a:latin typeface="+mn-lt"/>
                <a:ea typeface="+mn-ea"/>
                <a:cs typeface="+mn-cs"/>
              </a:rPr>
              <a:t>hiệu</a:t>
            </a:r>
            <a:r>
              <a:rPr lang="en-US" sz="1900" kern="1200">
                <a:latin typeface="+mn-lt"/>
                <a:ea typeface="+mn-ea"/>
                <a:cs typeface="+mn-cs"/>
              </a:rPr>
              <a:t> </a:t>
            </a:r>
            <a:r>
              <a:rPr lang="en-US" sz="1900" kern="1200" err="1">
                <a:latin typeface="+mn-lt"/>
                <a:ea typeface="+mn-ea"/>
                <a:cs typeface="+mn-cs"/>
              </a:rPr>
              <a:t>quả</a:t>
            </a:r>
            <a:r>
              <a:rPr lang="en-US" sz="1900" kern="1200">
                <a:latin typeface="+mn-lt"/>
                <a:ea typeface="+mn-ea"/>
                <a:cs typeface="+mn-cs"/>
              </a:rPr>
              <a:t>.</a:t>
            </a:r>
            <a:endParaRPr lang="vi-VN" sz="1900" kern="1200">
              <a:latin typeface="+mn-lt"/>
              <a:ea typeface="+mn-ea"/>
              <a:cs typeface="+mn-cs"/>
            </a:endParaRPr>
          </a:p>
          <a:p>
            <a:pPr marL="285750" indent="-285750" defTabSz="914400">
              <a:lnSpc>
                <a:spcPct val="120000"/>
              </a:lnSpc>
              <a:spcBef>
                <a:spcPts val="600"/>
              </a:spcBef>
              <a:spcAft>
                <a:spcPts val="300"/>
              </a:spcAft>
              <a:buFont typeface="Arial" panose="020B0604020202020204" pitchFamily="34" charset="0"/>
              <a:buChar char="•"/>
            </a:pPr>
            <a:r>
              <a:rPr lang="en-US" sz="1900" kern="1200" err="1">
                <a:latin typeface="+mn-lt"/>
                <a:ea typeface="+mn-ea"/>
                <a:cs typeface="+mn-cs"/>
              </a:rPr>
              <a:t>Đường</a:t>
            </a:r>
            <a:r>
              <a:rPr lang="en-US" sz="1900" kern="1200">
                <a:latin typeface="+mn-lt"/>
                <a:ea typeface="+mn-ea"/>
                <a:cs typeface="+mn-cs"/>
              </a:rPr>
              <a:t> </a:t>
            </a:r>
            <a:r>
              <a:rPr lang="en-US" sz="1900" kern="1200" err="1">
                <a:latin typeface="+mn-lt"/>
                <a:ea typeface="+mn-ea"/>
                <a:cs typeface="+mn-cs"/>
              </a:rPr>
              <a:t>val_loss</a:t>
            </a:r>
            <a:r>
              <a:rPr lang="en-US" sz="1900" kern="1200">
                <a:latin typeface="+mn-lt"/>
                <a:ea typeface="+mn-ea"/>
                <a:cs typeface="+mn-cs"/>
              </a:rPr>
              <a:t> </a:t>
            </a:r>
            <a:r>
              <a:rPr lang="en-US" sz="1900" kern="1200" err="1">
                <a:latin typeface="+mn-lt"/>
                <a:ea typeface="+mn-ea"/>
                <a:cs typeface="+mn-cs"/>
              </a:rPr>
              <a:t>chạy</a:t>
            </a:r>
            <a:r>
              <a:rPr lang="en-US" sz="1900" kern="1200">
                <a:latin typeface="+mn-lt"/>
                <a:ea typeface="+mn-ea"/>
                <a:cs typeface="+mn-cs"/>
              </a:rPr>
              <a:t> song </a:t>
            </a:r>
            <a:r>
              <a:rPr lang="en-US" sz="1900" kern="1200" err="1">
                <a:latin typeface="+mn-lt"/>
                <a:ea typeface="+mn-ea"/>
                <a:cs typeface="+mn-cs"/>
              </a:rPr>
              <a:t>song</a:t>
            </a:r>
            <a:r>
              <a:rPr lang="en-US" sz="1900" kern="1200">
                <a:latin typeface="+mn-lt"/>
                <a:ea typeface="+mn-ea"/>
                <a:cs typeface="+mn-cs"/>
              </a:rPr>
              <a:t> </a:t>
            </a:r>
            <a:r>
              <a:rPr lang="en-US" sz="1900" kern="1200" err="1">
                <a:latin typeface="+mn-lt"/>
                <a:ea typeface="+mn-ea"/>
                <a:cs typeface="+mn-cs"/>
              </a:rPr>
              <a:t>và</a:t>
            </a:r>
            <a:r>
              <a:rPr lang="en-US" sz="1900" kern="1200">
                <a:latin typeface="+mn-lt"/>
                <a:ea typeface="+mn-ea"/>
                <a:cs typeface="+mn-cs"/>
              </a:rPr>
              <a:t> </a:t>
            </a:r>
            <a:r>
              <a:rPr lang="en-US" sz="1900" kern="1200" err="1">
                <a:latin typeface="+mn-lt"/>
                <a:ea typeface="+mn-ea"/>
                <a:cs typeface="+mn-cs"/>
              </a:rPr>
              <a:t>không</a:t>
            </a:r>
            <a:r>
              <a:rPr lang="en-US" sz="1900" kern="1200">
                <a:latin typeface="+mn-lt"/>
                <a:ea typeface="+mn-ea"/>
                <a:cs typeface="+mn-cs"/>
              </a:rPr>
              <a:t> </a:t>
            </a:r>
            <a:r>
              <a:rPr lang="en-US" sz="1900" kern="1200" err="1">
                <a:latin typeface="+mn-lt"/>
                <a:ea typeface="+mn-ea"/>
                <a:cs typeface="+mn-cs"/>
              </a:rPr>
              <a:t>tăng</a:t>
            </a:r>
            <a:r>
              <a:rPr lang="en-US" sz="1900" kern="1200">
                <a:latin typeface="+mn-lt"/>
                <a:ea typeface="+mn-ea"/>
                <a:cs typeface="+mn-cs"/>
              </a:rPr>
              <a:t> </a:t>
            </a:r>
            <a:r>
              <a:rPr lang="en-US" sz="1900" kern="1200" err="1">
                <a:latin typeface="+mn-lt"/>
                <a:ea typeface="+mn-ea"/>
                <a:cs typeface="+mn-cs"/>
              </a:rPr>
              <a:t>vọt</a:t>
            </a:r>
            <a:r>
              <a:rPr lang="en-US" sz="1900" kern="1200">
                <a:latin typeface="+mn-lt"/>
                <a:ea typeface="+mn-ea"/>
                <a:cs typeface="+mn-cs"/>
              </a:rPr>
              <a:t> </a:t>
            </a:r>
            <a:r>
              <a:rPr lang="en-US" sz="1900" kern="1200" err="1">
                <a:latin typeface="+mn-lt"/>
                <a:ea typeface="+mn-ea"/>
                <a:cs typeface="+mn-cs"/>
              </a:rPr>
              <a:t>lên</a:t>
            </a:r>
            <a:r>
              <a:rPr lang="en-US" sz="1900" kern="1200">
                <a:latin typeface="+mn-lt"/>
                <a:ea typeface="+mn-ea"/>
                <a:cs typeface="+mn-cs"/>
              </a:rPr>
              <a:t>, </a:t>
            </a:r>
            <a:r>
              <a:rPr lang="en-US" sz="1900" kern="1200" err="1">
                <a:latin typeface="+mn-lt"/>
                <a:ea typeface="+mn-ea"/>
                <a:cs typeface="+mn-cs"/>
              </a:rPr>
              <a:t>chứng</a:t>
            </a:r>
            <a:r>
              <a:rPr lang="en-US" sz="1900" kern="1200">
                <a:latin typeface="+mn-lt"/>
                <a:ea typeface="+mn-ea"/>
                <a:cs typeface="+mn-cs"/>
              </a:rPr>
              <a:t> </a:t>
            </a:r>
            <a:r>
              <a:rPr lang="en-US" sz="1900" kern="1200" err="1">
                <a:latin typeface="+mn-lt"/>
                <a:ea typeface="+mn-ea"/>
                <a:cs typeface="+mn-cs"/>
              </a:rPr>
              <a:t>tỏ</a:t>
            </a:r>
            <a:r>
              <a:rPr lang="en-US" sz="1900" kern="1200">
                <a:latin typeface="+mn-lt"/>
                <a:ea typeface="+mn-ea"/>
                <a:cs typeface="+mn-cs"/>
              </a:rPr>
              <a:t> </a:t>
            </a:r>
            <a:r>
              <a:rPr lang="en-US" sz="1900" kern="1200" err="1">
                <a:latin typeface="+mn-lt"/>
                <a:ea typeface="+mn-ea"/>
                <a:cs typeface="+mn-cs"/>
              </a:rPr>
              <a:t>mô</a:t>
            </a:r>
            <a:r>
              <a:rPr lang="en-US" sz="1900" kern="1200">
                <a:latin typeface="+mn-lt"/>
                <a:ea typeface="+mn-ea"/>
                <a:cs typeface="+mn-cs"/>
              </a:rPr>
              <a:t> </a:t>
            </a:r>
            <a:r>
              <a:rPr lang="en-US" sz="1900" kern="1200" err="1">
                <a:latin typeface="+mn-lt"/>
                <a:ea typeface="+mn-ea"/>
                <a:cs typeface="+mn-cs"/>
              </a:rPr>
              <a:t>hình</a:t>
            </a:r>
            <a:r>
              <a:rPr lang="en-US" sz="1900" kern="1200">
                <a:latin typeface="+mn-lt"/>
                <a:ea typeface="+mn-ea"/>
                <a:cs typeface="+mn-cs"/>
              </a:rPr>
              <a:t> </a:t>
            </a:r>
            <a:r>
              <a:rPr lang="en-US" sz="1900" kern="1200" err="1">
                <a:latin typeface="+mn-lt"/>
                <a:ea typeface="+mn-ea"/>
                <a:cs typeface="+mn-cs"/>
              </a:rPr>
              <a:t>không</a:t>
            </a:r>
            <a:r>
              <a:rPr lang="en-US" sz="1900" kern="1200">
                <a:latin typeface="+mn-lt"/>
                <a:ea typeface="+mn-ea"/>
                <a:cs typeface="+mn-cs"/>
              </a:rPr>
              <a:t> </a:t>
            </a:r>
            <a:r>
              <a:rPr lang="en-US" sz="1900" kern="1200" err="1">
                <a:latin typeface="+mn-lt"/>
                <a:ea typeface="+mn-ea"/>
                <a:cs typeface="+mn-cs"/>
              </a:rPr>
              <a:t>có</a:t>
            </a:r>
            <a:r>
              <a:rPr lang="en-US" sz="1900" kern="1200">
                <a:latin typeface="+mn-lt"/>
                <a:ea typeface="+mn-ea"/>
                <a:cs typeface="+mn-cs"/>
              </a:rPr>
              <a:t> </a:t>
            </a:r>
            <a:r>
              <a:rPr lang="en-US" sz="1900" kern="1200" err="1">
                <a:latin typeface="+mn-lt"/>
                <a:ea typeface="+mn-ea"/>
                <a:cs typeface="+mn-cs"/>
              </a:rPr>
              <a:t>dấu</a:t>
            </a:r>
            <a:r>
              <a:rPr lang="en-US" sz="1900" kern="1200">
                <a:latin typeface="+mn-lt"/>
                <a:ea typeface="+mn-ea"/>
                <a:cs typeface="+mn-cs"/>
              </a:rPr>
              <a:t> </a:t>
            </a:r>
            <a:r>
              <a:rPr lang="en-US" sz="1900" kern="1200" err="1">
                <a:latin typeface="+mn-lt"/>
                <a:ea typeface="+mn-ea"/>
                <a:cs typeface="+mn-cs"/>
              </a:rPr>
              <a:t>hiệu</a:t>
            </a:r>
            <a:r>
              <a:rPr lang="en-US" sz="1900" kern="1200">
                <a:latin typeface="+mn-lt"/>
                <a:ea typeface="+mn-ea"/>
                <a:cs typeface="+mn-cs"/>
              </a:rPr>
              <a:t> </a:t>
            </a:r>
            <a:r>
              <a:rPr lang="en-US" sz="1900" kern="1200" err="1">
                <a:latin typeface="+mn-lt"/>
                <a:ea typeface="+mn-ea"/>
                <a:cs typeface="+mn-cs"/>
              </a:rPr>
              <a:t>bị</a:t>
            </a:r>
            <a:r>
              <a:rPr lang="en-US" sz="1900" kern="1200">
                <a:latin typeface="+mn-lt"/>
                <a:ea typeface="+mn-ea"/>
                <a:cs typeface="+mn-cs"/>
              </a:rPr>
              <a:t> </a:t>
            </a:r>
            <a:r>
              <a:rPr lang="en-US" sz="1900" kern="1200" err="1">
                <a:latin typeface="+mn-lt"/>
                <a:ea typeface="+mn-ea"/>
                <a:cs typeface="+mn-cs"/>
              </a:rPr>
              <a:t>quá</a:t>
            </a:r>
            <a:r>
              <a:rPr lang="en-US" sz="1900" kern="1200">
                <a:latin typeface="+mn-lt"/>
                <a:ea typeface="+mn-ea"/>
                <a:cs typeface="+mn-cs"/>
              </a:rPr>
              <a:t> </a:t>
            </a:r>
            <a:r>
              <a:rPr lang="en-US" sz="1900" kern="1200" err="1">
                <a:latin typeface="+mn-lt"/>
                <a:ea typeface="+mn-ea"/>
                <a:cs typeface="+mn-cs"/>
              </a:rPr>
              <a:t>khớp</a:t>
            </a:r>
            <a:r>
              <a:rPr lang="en-US" sz="1900" kern="1200">
                <a:latin typeface="+mn-lt"/>
                <a:ea typeface="+mn-ea"/>
                <a:cs typeface="+mn-cs"/>
              </a:rPr>
              <a:t> (overfitting) </a:t>
            </a:r>
            <a:r>
              <a:rPr lang="en-US" sz="1900" kern="1200" err="1">
                <a:latin typeface="+mn-lt"/>
                <a:ea typeface="+mn-ea"/>
                <a:cs typeface="+mn-cs"/>
              </a:rPr>
              <a:t>nghiêm</a:t>
            </a:r>
            <a:r>
              <a:rPr lang="en-US" sz="1900" kern="1200">
                <a:latin typeface="+mn-lt"/>
                <a:ea typeface="+mn-ea"/>
                <a:cs typeface="+mn-cs"/>
              </a:rPr>
              <a:t> </a:t>
            </a:r>
            <a:r>
              <a:rPr lang="en-US" sz="1900" kern="1200" err="1">
                <a:latin typeface="+mn-lt"/>
                <a:ea typeface="+mn-ea"/>
                <a:cs typeface="+mn-cs"/>
              </a:rPr>
              <a:t>trọng</a:t>
            </a:r>
            <a:r>
              <a:rPr lang="en-US" sz="1900" kern="1200">
                <a:latin typeface="+mn-lt"/>
                <a:ea typeface="+mn-ea"/>
                <a:cs typeface="+mn-cs"/>
              </a:rPr>
              <a:t>.</a:t>
            </a:r>
          </a:p>
        </p:txBody>
      </p:sp>
      <p:sp>
        <p:nvSpPr>
          <p:cNvPr id="5" name="Slide Number Placeholder 4">
            <a:extLst>
              <a:ext uri="{FF2B5EF4-FFF2-40B4-BE49-F238E27FC236}">
                <a16:creationId xmlns:a16="http://schemas.microsoft.com/office/drawing/2014/main" id="{E627965E-B9BC-2A55-F22F-1F69A6B2EB09}"/>
              </a:ext>
            </a:extLst>
          </p:cNvPr>
          <p:cNvSpPr>
            <a:spLocks noGrp="1"/>
          </p:cNvSpPr>
          <p:nvPr>
            <p:ph type="sldNum" sz="quarter" idx="12"/>
          </p:nvPr>
        </p:nvSpPr>
        <p:spPr>
          <a:xfrm>
            <a:off x="10409692" y="6356350"/>
            <a:ext cx="2743200" cy="365125"/>
          </a:xfrm>
        </p:spPr>
        <p:txBody>
          <a:bodyPr vert="horz" lIns="91440" tIns="45720" rIns="91440" bIns="45720" rtlCol="0" anchor="ctr">
            <a:normAutofit/>
          </a:bodyPr>
          <a:lstStyle/>
          <a:p>
            <a:pPr>
              <a:spcAft>
                <a:spcPts val="600"/>
              </a:spcAft>
            </a:pPr>
            <a:fld id="{48F63A3B-78C7-47BE-AE5E-E10140E04643}" type="slidenum">
              <a:rPr lang="en-US" smtClean="0"/>
              <a:pPr>
                <a:spcAft>
                  <a:spcPts val="600"/>
                </a:spcAft>
              </a:pPr>
              <a:t>20</a:t>
            </a:fld>
            <a:endParaRPr lang="en-US"/>
          </a:p>
        </p:txBody>
      </p:sp>
    </p:spTree>
    <p:extLst>
      <p:ext uri="{BB962C8B-B14F-4D97-AF65-F5344CB8AC3E}">
        <p14:creationId xmlns:p14="http://schemas.microsoft.com/office/powerpoint/2010/main" val="9997905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3CF85-E9DC-CE6F-1505-4F1261E32A66}"/>
              </a:ext>
            </a:extLst>
          </p:cNvPr>
          <p:cNvSpPr>
            <a:spLocks noGrp="1"/>
          </p:cNvSpPr>
          <p:nvPr>
            <p:ph type="title"/>
          </p:nvPr>
        </p:nvSpPr>
        <p:spPr/>
        <p:txBody>
          <a:bodyPr/>
          <a:lstStyle/>
          <a:p>
            <a:r>
              <a:rPr lang="en-VN"/>
              <a:t>3. Kết quả của giải pháp đề xuất</a:t>
            </a:r>
          </a:p>
        </p:txBody>
      </p:sp>
      <p:sp>
        <p:nvSpPr>
          <p:cNvPr id="3" name="Content Placeholder 2">
            <a:extLst>
              <a:ext uri="{FF2B5EF4-FFF2-40B4-BE49-F238E27FC236}">
                <a16:creationId xmlns:a16="http://schemas.microsoft.com/office/drawing/2014/main" id="{FFC92DA4-500E-C4C7-6142-CC5F97F90D89}"/>
              </a:ext>
            </a:extLst>
          </p:cNvPr>
          <p:cNvSpPr>
            <a:spLocks noGrp="1"/>
          </p:cNvSpPr>
          <p:nvPr>
            <p:ph idx="1"/>
          </p:nvPr>
        </p:nvSpPr>
        <p:spPr>
          <a:xfrm>
            <a:off x="606000" y="2020279"/>
            <a:ext cx="5342855" cy="4156684"/>
          </a:xfrm>
        </p:spPr>
        <p:txBody>
          <a:bodyPr>
            <a:normAutofit fontScale="92500" lnSpcReduction="20000"/>
          </a:bodyPr>
          <a:lstStyle/>
          <a:p>
            <a:pPr marL="0" indent="0">
              <a:buNone/>
            </a:pPr>
            <a:r>
              <a:rPr lang="en-US" err="1"/>
              <a:t>Kết</a:t>
            </a:r>
            <a:r>
              <a:rPr lang="en-US"/>
              <a:t> </a:t>
            </a:r>
            <a:r>
              <a:rPr lang="en-US" err="1"/>
              <a:t>quả</a:t>
            </a:r>
            <a:r>
              <a:rPr lang="en-US"/>
              <a:t> </a:t>
            </a:r>
            <a:r>
              <a:rPr lang="en-US" err="1"/>
              <a:t>quá</a:t>
            </a:r>
            <a:r>
              <a:rPr lang="en-US"/>
              <a:t> </a:t>
            </a:r>
            <a:r>
              <a:rPr lang="en-US" err="1"/>
              <a:t>trình</a:t>
            </a:r>
            <a:r>
              <a:rPr lang="en-US"/>
              <a:t> </a:t>
            </a:r>
            <a:r>
              <a:rPr lang="en-US" err="1"/>
              <a:t>huấn</a:t>
            </a:r>
            <a:r>
              <a:rPr lang="en-US"/>
              <a:t> </a:t>
            </a:r>
            <a:r>
              <a:rPr lang="vi-VN"/>
              <a:t>luyện </a:t>
            </a:r>
            <a:r>
              <a:rPr lang="en-US"/>
              <a:t>(Các </a:t>
            </a:r>
            <a:r>
              <a:rPr lang="en-US" err="1"/>
              <a:t>chỉ</a:t>
            </a:r>
            <a:r>
              <a:rPr lang="en-US"/>
              <a:t> </a:t>
            </a:r>
            <a:r>
              <a:rPr lang="en-US" err="1"/>
              <a:t>số</a:t>
            </a:r>
            <a:r>
              <a:rPr lang="en-US"/>
              <a:t> Hiệu </a:t>
            </a:r>
            <a:r>
              <a:rPr lang="en-US" err="1"/>
              <a:t>suất</a:t>
            </a:r>
            <a:r>
              <a:rPr lang="en-US"/>
              <a:t>)</a:t>
            </a:r>
            <a:endParaRPr lang="vi-VN"/>
          </a:p>
          <a:p>
            <a:pPr lvl="1"/>
            <a:r>
              <a:rPr lang="vi-VN"/>
              <a:t>Các chỉ số hiệu suất như </a:t>
            </a:r>
            <a:r>
              <a:rPr lang="vi-VN" err="1"/>
              <a:t>Precision</a:t>
            </a:r>
            <a:r>
              <a:rPr lang="vi-VN"/>
              <a:t>, </a:t>
            </a:r>
            <a:r>
              <a:rPr lang="vi-VN" err="1"/>
              <a:t>Recall</a:t>
            </a:r>
            <a:r>
              <a:rPr lang="vi-VN"/>
              <a:t>, và </a:t>
            </a:r>
            <a:r>
              <a:rPr lang="vi-VN" err="1"/>
              <a:t>mAP</a:t>
            </a:r>
            <a:r>
              <a:rPr lang="vi-VN"/>
              <a:t> đều tăng mạnh ở giai đoạn đầu và dần hội tụ (đi ngang) ở cuối quá trình.</a:t>
            </a:r>
          </a:p>
          <a:p>
            <a:pPr lvl="1"/>
            <a:r>
              <a:rPr lang="vi-VN"/>
              <a:t>Điều này khẳng định hiệu suất của mô hình đã được cải thiện liên tục và đạt đến trạng thái tối ưu sau 100 </a:t>
            </a:r>
            <a:r>
              <a:rPr lang="vi-VN" err="1"/>
              <a:t>epochs</a:t>
            </a:r>
            <a:r>
              <a:rPr lang="vi-VN"/>
              <a:t>.</a:t>
            </a:r>
            <a:endParaRPr lang="en-US"/>
          </a:p>
          <a:p>
            <a:endParaRPr lang="en-VN"/>
          </a:p>
        </p:txBody>
      </p:sp>
      <p:sp>
        <p:nvSpPr>
          <p:cNvPr id="5" name="Slide Number Placeholder 4">
            <a:extLst>
              <a:ext uri="{FF2B5EF4-FFF2-40B4-BE49-F238E27FC236}">
                <a16:creationId xmlns:a16="http://schemas.microsoft.com/office/drawing/2014/main" id="{0A3B00C4-D25B-870A-BDED-B4451C756CDA}"/>
              </a:ext>
            </a:extLst>
          </p:cNvPr>
          <p:cNvSpPr>
            <a:spLocks noGrp="1"/>
          </p:cNvSpPr>
          <p:nvPr>
            <p:ph type="sldNum" sz="quarter" idx="12"/>
          </p:nvPr>
        </p:nvSpPr>
        <p:spPr/>
        <p:txBody>
          <a:bodyPr/>
          <a:lstStyle/>
          <a:p>
            <a:fld id="{48F63A3B-78C7-47BE-AE5E-E10140E04643}" type="slidenum">
              <a:rPr lang="en-US" smtClean="0"/>
              <a:pPr/>
              <a:t>21</a:t>
            </a:fld>
            <a:endParaRPr lang="en-US"/>
          </a:p>
        </p:txBody>
      </p:sp>
      <p:pic>
        <p:nvPicPr>
          <p:cNvPr id="7" name="Content Placeholder 5" descr="A group of blue lines&#10;&#10;AI-generated content may be incorrect.">
            <a:extLst>
              <a:ext uri="{FF2B5EF4-FFF2-40B4-BE49-F238E27FC236}">
                <a16:creationId xmlns:a16="http://schemas.microsoft.com/office/drawing/2014/main" id="{3BFE6BCF-AA95-72E8-F2D2-CC17F4250711}"/>
              </a:ext>
            </a:extLst>
          </p:cNvPr>
          <p:cNvPicPr>
            <a:picLocks noChangeAspect="1"/>
          </p:cNvPicPr>
          <p:nvPr/>
        </p:nvPicPr>
        <p:blipFill>
          <a:blip r:embed="rId2">
            <a:extLst>
              <a:ext uri="{28A0092B-C50C-407E-A947-70E740481C1C}">
                <a14:useLocalDpi xmlns:a14="http://schemas.microsoft.com/office/drawing/2010/main" val="0"/>
              </a:ext>
            </a:extLst>
          </a:blip>
          <a:srcRect l="60129" t="-2875" b="-1"/>
          <a:stretch>
            <a:fillRect/>
          </a:stretch>
        </p:blipFill>
        <p:spPr>
          <a:xfrm>
            <a:off x="7294178" y="2106817"/>
            <a:ext cx="3037491" cy="3918631"/>
          </a:xfrm>
          <a:prstGeom prst="rect">
            <a:avLst/>
          </a:prstGeom>
          <a:noFill/>
        </p:spPr>
      </p:pic>
    </p:spTree>
    <p:extLst>
      <p:ext uri="{BB962C8B-B14F-4D97-AF65-F5344CB8AC3E}">
        <p14:creationId xmlns:p14="http://schemas.microsoft.com/office/powerpoint/2010/main" val="41260975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3CF85-E9DC-CE6F-1505-4F1261E32A66}"/>
              </a:ext>
            </a:extLst>
          </p:cNvPr>
          <p:cNvSpPr>
            <a:spLocks noGrp="1"/>
          </p:cNvSpPr>
          <p:nvPr>
            <p:ph type="title"/>
          </p:nvPr>
        </p:nvSpPr>
        <p:spPr>
          <a:xfrm>
            <a:off x="363264" y="1003714"/>
            <a:ext cx="9611381" cy="1399587"/>
          </a:xfrm>
        </p:spPr>
        <p:txBody>
          <a:bodyPr anchor="ctr">
            <a:normAutofit/>
          </a:bodyPr>
          <a:lstStyle/>
          <a:p>
            <a:r>
              <a:rPr lang="en-VN"/>
              <a:t>3. Kết quả của giải pháp đề xuất</a:t>
            </a:r>
          </a:p>
        </p:txBody>
      </p:sp>
      <p:sp>
        <p:nvSpPr>
          <p:cNvPr id="3" name="Content Placeholder 2">
            <a:extLst>
              <a:ext uri="{FF2B5EF4-FFF2-40B4-BE49-F238E27FC236}">
                <a16:creationId xmlns:a16="http://schemas.microsoft.com/office/drawing/2014/main" id="{FFC92DA4-500E-C4C7-6142-CC5F97F90D89}"/>
              </a:ext>
            </a:extLst>
          </p:cNvPr>
          <p:cNvSpPr>
            <a:spLocks noGrp="1"/>
          </p:cNvSpPr>
          <p:nvPr>
            <p:ph type="body" sz="half" idx="2"/>
          </p:nvPr>
        </p:nvSpPr>
        <p:spPr>
          <a:xfrm>
            <a:off x="363264" y="2647785"/>
            <a:ext cx="4898094" cy="3487741"/>
          </a:xfrm>
        </p:spPr>
        <p:txBody>
          <a:bodyPr>
            <a:normAutofit/>
          </a:bodyPr>
          <a:lstStyle/>
          <a:p>
            <a:r>
              <a:rPr lang="vi-VN" sz="2000"/>
              <a:t>Đánh giá Định lượng (Hiệu suất tổng thể)</a:t>
            </a:r>
          </a:p>
          <a:p>
            <a:r>
              <a:rPr lang="vi-VN" sz="2000"/>
              <a:t>Hiệu suất tổng thể:</a:t>
            </a:r>
          </a:p>
          <a:p>
            <a:pPr marL="742950" lvl="1" indent="-285750">
              <a:buFont typeface="Arial" panose="020B0604020202020204" pitchFamily="34" charset="0"/>
              <a:buChar char="•"/>
            </a:pPr>
            <a:r>
              <a:rPr lang="vi-VN" sz="2000"/>
              <a:t>mAP@0.5 (ngưỡng </a:t>
            </a:r>
            <a:r>
              <a:rPr lang="vi-VN" sz="2000" err="1"/>
              <a:t>IoU</a:t>
            </a:r>
            <a:r>
              <a:rPr lang="vi-VN" sz="2000"/>
              <a:t>=0.5): 0.759</a:t>
            </a:r>
          </a:p>
          <a:p>
            <a:pPr marL="742950" lvl="1" indent="-285750">
              <a:buFont typeface="Arial" panose="020B0604020202020204" pitchFamily="34" charset="0"/>
              <a:buChar char="•"/>
            </a:pPr>
            <a:r>
              <a:rPr lang="vi-VN" sz="2000"/>
              <a:t>mAP@0.5:0.95 : 0.530 </a:t>
            </a:r>
          </a:p>
          <a:p>
            <a:r>
              <a:rPr lang="vi-VN" sz="2000"/>
              <a:t>Hiệu suất theo lớp (mAP@0.5 ):</a:t>
            </a:r>
          </a:p>
          <a:p>
            <a:pPr marL="742950" lvl="1" indent="-285750">
              <a:buFont typeface="Arial" panose="020B0604020202020204" pitchFamily="34" charset="0"/>
              <a:buChar char="•"/>
            </a:pPr>
            <a:r>
              <a:rPr lang="vi-VN" sz="2000"/>
              <a:t>Lớp </a:t>
            </a:r>
            <a:r>
              <a:rPr lang="vi-VN" sz="2000" err="1"/>
              <a:t>rust</a:t>
            </a:r>
            <a:r>
              <a:rPr lang="vi-VN" sz="2000"/>
              <a:t> tốt nhất: 0.787 </a:t>
            </a:r>
          </a:p>
          <a:p>
            <a:pPr marL="742950" lvl="1" indent="-285750">
              <a:buFont typeface="Arial" panose="020B0604020202020204" pitchFamily="34" charset="0"/>
              <a:buChar char="•"/>
            </a:pPr>
            <a:r>
              <a:rPr lang="vi-VN" sz="2000"/>
              <a:t>Lớp </a:t>
            </a:r>
            <a:r>
              <a:rPr lang="vi-VN" sz="2000" err="1"/>
              <a:t>dent</a:t>
            </a:r>
            <a:r>
              <a:rPr lang="vi-VN" sz="2000"/>
              <a:t> thách thức nhất: 0.737 </a:t>
            </a:r>
            <a:endParaRPr lang="en-VN" sz="2000"/>
          </a:p>
        </p:txBody>
      </p:sp>
      <p:sp>
        <p:nvSpPr>
          <p:cNvPr id="5" name="Slide Number Placeholder 4">
            <a:extLst>
              <a:ext uri="{FF2B5EF4-FFF2-40B4-BE49-F238E27FC236}">
                <a16:creationId xmlns:a16="http://schemas.microsoft.com/office/drawing/2014/main" id="{0A3B00C4-D25B-870A-BDED-B4451C756CDA}"/>
              </a:ext>
            </a:extLst>
          </p:cNvPr>
          <p:cNvSpPr>
            <a:spLocks noGrp="1"/>
          </p:cNvSpPr>
          <p:nvPr>
            <p:ph type="sldNum" sz="quarter" idx="12"/>
          </p:nvPr>
        </p:nvSpPr>
        <p:spPr>
          <a:xfrm>
            <a:off x="10409692" y="6356350"/>
            <a:ext cx="2743200" cy="365125"/>
          </a:xfrm>
        </p:spPr>
        <p:txBody>
          <a:bodyPr anchor="ctr">
            <a:normAutofit/>
          </a:bodyPr>
          <a:lstStyle/>
          <a:p>
            <a:pPr>
              <a:spcAft>
                <a:spcPts val="600"/>
              </a:spcAft>
            </a:pPr>
            <a:fld id="{48F63A3B-78C7-47BE-AE5E-E10140E04643}" type="slidenum">
              <a:rPr lang="en-US" smtClean="0"/>
              <a:pPr>
                <a:spcAft>
                  <a:spcPts val="600"/>
                </a:spcAft>
              </a:pPr>
              <a:t>22</a:t>
            </a:fld>
            <a:endParaRPr lang="en-US"/>
          </a:p>
        </p:txBody>
      </p:sp>
      <p:graphicFrame>
        <p:nvGraphicFramePr>
          <p:cNvPr id="7" name="Table 6">
            <a:extLst>
              <a:ext uri="{FF2B5EF4-FFF2-40B4-BE49-F238E27FC236}">
                <a16:creationId xmlns:a16="http://schemas.microsoft.com/office/drawing/2014/main" id="{C349E271-4EE9-19FA-AF07-C78BFEBFC523}"/>
              </a:ext>
            </a:extLst>
          </p:cNvPr>
          <p:cNvGraphicFramePr>
            <a:graphicFrameLocks noGrp="1"/>
          </p:cNvGraphicFramePr>
          <p:nvPr>
            <p:extLst>
              <p:ext uri="{D42A27DB-BD31-4B8C-83A1-F6EECF244321}">
                <p14:modId xmlns:p14="http://schemas.microsoft.com/office/powerpoint/2010/main" val="3054111897"/>
              </p:ext>
            </p:extLst>
          </p:nvPr>
        </p:nvGraphicFramePr>
        <p:xfrm>
          <a:off x="5261358" y="2594064"/>
          <a:ext cx="6567378" cy="2713658"/>
        </p:xfrm>
        <a:graphic>
          <a:graphicData uri="http://schemas.openxmlformats.org/drawingml/2006/table">
            <a:tbl>
              <a:tblPr firstRow="1" firstCol="1" bandRow="1">
                <a:tableStyleId>{5C22544A-7EE6-4342-B048-85BDC9FD1C3A}</a:tableStyleId>
              </a:tblPr>
              <a:tblGrid>
                <a:gridCol w="799511">
                  <a:extLst>
                    <a:ext uri="{9D8B030D-6E8A-4147-A177-3AD203B41FA5}">
                      <a16:colId xmlns:a16="http://schemas.microsoft.com/office/drawing/2014/main" val="1426795167"/>
                    </a:ext>
                  </a:extLst>
                </a:gridCol>
                <a:gridCol w="958405">
                  <a:extLst>
                    <a:ext uri="{9D8B030D-6E8A-4147-A177-3AD203B41FA5}">
                      <a16:colId xmlns:a16="http://schemas.microsoft.com/office/drawing/2014/main" val="3181175256"/>
                    </a:ext>
                  </a:extLst>
                </a:gridCol>
                <a:gridCol w="1159930">
                  <a:extLst>
                    <a:ext uri="{9D8B030D-6E8A-4147-A177-3AD203B41FA5}">
                      <a16:colId xmlns:a16="http://schemas.microsoft.com/office/drawing/2014/main" val="2111800675"/>
                    </a:ext>
                  </a:extLst>
                </a:gridCol>
                <a:gridCol w="911899">
                  <a:extLst>
                    <a:ext uri="{9D8B030D-6E8A-4147-A177-3AD203B41FA5}">
                      <a16:colId xmlns:a16="http://schemas.microsoft.com/office/drawing/2014/main" val="2212672688"/>
                    </a:ext>
                  </a:extLst>
                </a:gridCol>
                <a:gridCol w="801447">
                  <a:extLst>
                    <a:ext uri="{9D8B030D-6E8A-4147-A177-3AD203B41FA5}">
                      <a16:colId xmlns:a16="http://schemas.microsoft.com/office/drawing/2014/main" val="3421410204"/>
                    </a:ext>
                  </a:extLst>
                </a:gridCol>
                <a:gridCol w="956467">
                  <a:extLst>
                    <a:ext uri="{9D8B030D-6E8A-4147-A177-3AD203B41FA5}">
                      <a16:colId xmlns:a16="http://schemas.microsoft.com/office/drawing/2014/main" val="8111645"/>
                    </a:ext>
                  </a:extLst>
                </a:gridCol>
                <a:gridCol w="979719">
                  <a:extLst>
                    <a:ext uri="{9D8B030D-6E8A-4147-A177-3AD203B41FA5}">
                      <a16:colId xmlns:a16="http://schemas.microsoft.com/office/drawing/2014/main" val="114215267"/>
                    </a:ext>
                  </a:extLst>
                </a:gridCol>
              </a:tblGrid>
              <a:tr h="904682">
                <a:tc>
                  <a:txBody>
                    <a:bodyPr/>
                    <a:lstStyle/>
                    <a:p>
                      <a:pPr algn="just">
                        <a:lnSpc>
                          <a:spcPct val="150000"/>
                        </a:lnSpc>
                        <a:spcAft>
                          <a:spcPts val="600"/>
                        </a:spcAft>
                        <a:buNone/>
                      </a:pPr>
                      <a:r>
                        <a:rPr lang="en-US" sz="1500">
                          <a:effectLst/>
                        </a:rPr>
                        <a:t>Class</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Images</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Instances</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Box(P)</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R</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mAP50</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mAP50-95</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extLst>
                  <a:ext uri="{0D108BD9-81ED-4DB2-BD59-A6C34878D82A}">
                    <a16:rowId xmlns:a16="http://schemas.microsoft.com/office/drawing/2014/main" val="3880033497"/>
                  </a:ext>
                </a:extLst>
              </a:tr>
              <a:tr h="452244">
                <a:tc>
                  <a:txBody>
                    <a:bodyPr/>
                    <a:lstStyle/>
                    <a:p>
                      <a:pPr algn="just">
                        <a:lnSpc>
                          <a:spcPct val="150000"/>
                        </a:lnSpc>
                        <a:spcAft>
                          <a:spcPts val="600"/>
                        </a:spcAft>
                        <a:buNone/>
                      </a:pPr>
                      <a:r>
                        <a:rPr lang="en-US" sz="1500">
                          <a:effectLst/>
                        </a:rPr>
                        <a:t>all</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1157</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3060</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0.842</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0.711</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0.759</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0.530</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extLst>
                  <a:ext uri="{0D108BD9-81ED-4DB2-BD59-A6C34878D82A}">
                    <a16:rowId xmlns:a16="http://schemas.microsoft.com/office/drawing/2014/main" val="3347937966"/>
                  </a:ext>
                </a:extLst>
              </a:tr>
              <a:tr h="452244">
                <a:tc>
                  <a:txBody>
                    <a:bodyPr/>
                    <a:lstStyle/>
                    <a:p>
                      <a:pPr algn="just">
                        <a:lnSpc>
                          <a:spcPct val="150000"/>
                        </a:lnSpc>
                        <a:spcAft>
                          <a:spcPts val="600"/>
                        </a:spcAft>
                        <a:buNone/>
                      </a:pPr>
                      <a:r>
                        <a:rPr lang="en-US" sz="1500">
                          <a:effectLst/>
                        </a:rPr>
                        <a:t>dent</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564</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959</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0.814</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0.709</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0.737</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0.519</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extLst>
                  <a:ext uri="{0D108BD9-81ED-4DB2-BD59-A6C34878D82A}">
                    <a16:rowId xmlns:a16="http://schemas.microsoft.com/office/drawing/2014/main" val="4293674674"/>
                  </a:ext>
                </a:extLst>
              </a:tr>
              <a:tr h="452244">
                <a:tc>
                  <a:txBody>
                    <a:bodyPr/>
                    <a:lstStyle/>
                    <a:p>
                      <a:pPr algn="just">
                        <a:lnSpc>
                          <a:spcPct val="150000"/>
                        </a:lnSpc>
                        <a:spcAft>
                          <a:spcPts val="600"/>
                        </a:spcAft>
                        <a:buNone/>
                      </a:pPr>
                      <a:r>
                        <a:rPr lang="en-US" sz="1500">
                          <a:effectLst/>
                        </a:rPr>
                        <a:t>hole</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165</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241</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0.855</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0.707</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0.753</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0.526</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extLst>
                  <a:ext uri="{0D108BD9-81ED-4DB2-BD59-A6C34878D82A}">
                    <a16:rowId xmlns:a16="http://schemas.microsoft.com/office/drawing/2014/main" val="1548633940"/>
                  </a:ext>
                </a:extLst>
              </a:tr>
              <a:tr h="452244">
                <a:tc>
                  <a:txBody>
                    <a:bodyPr/>
                    <a:lstStyle/>
                    <a:p>
                      <a:pPr algn="just">
                        <a:lnSpc>
                          <a:spcPct val="150000"/>
                        </a:lnSpc>
                        <a:spcAft>
                          <a:spcPts val="600"/>
                        </a:spcAft>
                        <a:buNone/>
                      </a:pPr>
                      <a:r>
                        <a:rPr lang="en-US" sz="1500">
                          <a:effectLst/>
                        </a:rPr>
                        <a:t>rust</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486</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1860</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0.858</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0.715</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0.787</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tc>
                  <a:txBody>
                    <a:bodyPr/>
                    <a:lstStyle/>
                    <a:p>
                      <a:pPr algn="just">
                        <a:lnSpc>
                          <a:spcPct val="150000"/>
                        </a:lnSpc>
                        <a:spcAft>
                          <a:spcPts val="600"/>
                        </a:spcAft>
                        <a:buNone/>
                      </a:pPr>
                      <a:r>
                        <a:rPr lang="en-US" sz="1500">
                          <a:effectLst/>
                        </a:rPr>
                        <a:t>0.546</a:t>
                      </a:r>
                      <a:endParaRPr lang="en-US" sz="1500">
                        <a:effectLst/>
                        <a:latin typeface="Cambria" panose="02040503050406030204" pitchFamily="18" charset="0"/>
                        <a:ea typeface="Cambria" panose="02040503050406030204" pitchFamily="18" charset="0"/>
                        <a:cs typeface="Cambria" panose="02040503050406030204" pitchFamily="18" charset="0"/>
                      </a:endParaRPr>
                    </a:p>
                  </a:txBody>
                  <a:tcPr marL="80621" marR="80621" marT="0" marB="0"/>
                </a:tc>
                <a:extLst>
                  <a:ext uri="{0D108BD9-81ED-4DB2-BD59-A6C34878D82A}">
                    <a16:rowId xmlns:a16="http://schemas.microsoft.com/office/drawing/2014/main" val="952752455"/>
                  </a:ext>
                </a:extLst>
              </a:tr>
            </a:tbl>
          </a:graphicData>
        </a:graphic>
      </p:graphicFrame>
    </p:spTree>
    <p:extLst>
      <p:ext uri="{BB962C8B-B14F-4D97-AF65-F5344CB8AC3E}">
        <p14:creationId xmlns:p14="http://schemas.microsoft.com/office/powerpoint/2010/main" val="32717212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C374FC-0C84-DD09-AC8E-D028E60014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5F00CF-5A1C-43C2-2CC8-2BB4E6DE56D3}"/>
              </a:ext>
            </a:extLst>
          </p:cNvPr>
          <p:cNvSpPr>
            <a:spLocks noGrp="1"/>
          </p:cNvSpPr>
          <p:nvPr>
            <p:ph type="title"/>
          </p:nvPr>
        </p:nvSpPr>
        <p:spPr/>
        <p:txBody>
          <a:bodyPr/>
          <a:lstStyle/>
          <a:p>
            <a:r>
              <a:rPr lang="en-VN"/>
              <a:t>3. Kết quả của giải pháp đề xuất</a:t>
            </a:r>
          </a:p>
        </p:txBody>
      </p:sp>
      <p:sp>
        <p:nvSpPr>
          <p:cNvPr id="3" name="Content Placeholder 2">
            <a:extLst>
              <a:ext uri="{FF2B5EF4-FFF2-40B4-BE49-F238E27FC236}">
                <a16:creationId xmlns:a16="http://schemas.microsoft.com/office/drawing/2014/main" id="{6DC13D47-8C45-2CE2-5392-B3A07FC0D076}"/>
              </a:ext>
            </a:extLst>
          </p:cNvPr>
          <p:cNvSpPr>
            <a:spLocks noGrp="1"/>
          </p:cNvSpPr>
          <p:nvPr>
            <p:ph idx="1"/>
          </p:nvPr>
        </p:nvSpPr>
        <p:spPr>
          <a:xfrm>
            <a:off x="847738" y="2020279"/>
            <a:ext cx="9816944" cy="4156684"/>
          </a:xfrm>
        </p:spPr>
        <p:txBody>
          <a:bodyPr>
            <a:normAutofit fontScale="92500" lnSpcReduction="10000"/>
          </a:bodyPr>
          <a:lstStyle/>
          <a:p>
            <a:pPr algn="just"/>
            <a:r>
              <a:rPr lang="en-US" err="1"/>
              <a:t>Phân</a:t>
            </a:r>
            <a:r>
              <a:rPr lang="en-US"/>
              <a:t> </a:t>
            </a:r>
            <a:r>
              <a:rPr lang="en-US" err="1"/>
              <a:t>tích</a:t>
            </a:r>
            <a:r>
              <a:rPr lang="en-US"/>
              <a:t> </a:t>
            </a:r>
            <a:r>
              <a:rPr lang="en-US" err="1"/>
              <a:t>Bảng</a:t>
            </a:r>
            <a:r>
              <a:rPr lang="en-US"/>
              <a:t> </a:t>
            </a:r>
            <a:r>
              <a:rPr lang="en-US" err="1"/>
              <a:t>Đánh</a:t>
            </a:r>
            <a:r>
              <a:rPr lang="en-US"/>
              <a:t> </a:t>
            </a:r>
            <a:r>
              <a:rPr lang="vi-VN"/>
              <a:t>giá:</a:t>
            </a:r>
          </a:p>
          <a:p>
            <a:pPr lvl="1" algn="just"/>
            <a:r>
              <a:rPr lang="vi-VN" err="1"/>
              <a:t>Precision</a:t>
            </a:r>
            <a:r>
              <a:rPr lang="vi-VN"/>
              <a:t> (P) = 0.842: Khi mô hình dự đoán có lỗi, dự đoán đó có độ chính xác cao, ít báo động giả.</a:t>
            </a:r>
          </a:p>
          <a:p>
            <a:pPr lvl="1" algn="just"/>
            <a:r>
              <a:rPr lang="vi-VN" err="1"/>
              <a:t>Recall</a:t>
            </a:r>
            <a:r>
              <a:rPr lang="vi-VN"/>
              <a:t> (R) = 0.711: Mô hình tìm thấy được khoảng 71% các lỗi thực tế, cho thấy vẫn còn một tỷ lệ lỗi bị bỏ sót.</a:t>
            </a:r>
          </a:p>
          <a:p>
            <a:pPr lvl="1" algn="just"/>
            <a:r>
              <a:rPr lang="vi-VN"/>
              <a:t>Ý nghĩa chênh lệch </a:t>
            </a:r>
            <a:r>
              <a:rPr lang="vi-VN" err="1"/>
              <a:t>mAP</a:t>
            </a:r>
            <a:r>
              <a:rPr lang="vi-VN"/>
              <a:t>: Sự chênh lệch giữa mAP50 (0.759) và mAP50-95 (0.530) cho thấy: mô hình giỏi trong việc phát hiện sự tồn tại của lỗi, nhưng cần cải thiện về độ chính xác khoanh vùng (</a:t>
            </a:r>
            <a:r>
              <a:rPr lang="vi-VN" err="1"/>
              <a:t>bounding</a:t>
            </a:r>
            <a:r>
              <a:rPr lang="vi-VN"/>
              <a:t> </a:t>
            </a:r>
            <a:r>
              <a:rPr lang="vi-VN" err="1"/>
              <a:t>box</a:t>
            </a:r>
            <a:r>
              <a:rPr lang="vi-VN"/>
              <a:t>).</a:t>
            </a:r>
            <a:endParaRPr lang="en-VN"/>
          </a:p>
        </p:txBody>
      </p:sp>
      <p:sp>
        <p:nvSpPr>
          <p:cNvPr id="5" name="Slide Number Placeholder 4">
            <a:extLst>
              <a:ext uri="{FF2B5EF4-FFF2-40B4-BE49-F238E27FC236}">
                <a16:creationId xmlns:a16="http://schemas.microsoft.com/office/drawing/2014/main" id="{FA1B45E0-EFF4-3A6B-C83E-9C41C9C17735}"/>
              </a:ext>
            </a:extLst>
          </p:cNvPr>
          <p:cNvSpPr>
            <a:spLocks noGrp="1"/>
          </p:cNvSpPr>
          <p:nvPr>
            <p:ph type="sldNum" sz="quarter" idx="12"/>
          </p:nvPr>
        </p:nvSpPr>
        <p:spPr/>
        <p:txBody>
          <a:bodyPr/>
          <a:lstStyle/>
          <a:p>
            <a:fld id="{48F63A3B-78C7-47BE-AE5E-E10140E04643}" type="slidenum">
              <a:rPr lang="en-US" smtClean="0"/>
              <a:pPr/>
              <a:t>23</a:t>
            </a:fld>
            <a:endParaRPr lang="en-US"/>
          </a:p>
        </p:txBody>
      </p:sp>
    </p:spTree>
    <p:extLst>
      <p:ext uri="{BB962C8B-B14F-4D97-AF65-F5344CB8AC3E}">
        <p14:creationId xmlns:p14="http://schemas.microsoft.com/office/powerpoint/2010/main" val="1486998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73396C-E6B7-27FC-61D6-5FB0EC8AEB92}"/>
            </a:ext>
          </a:extLst>
        </p:cNvPr>
        <p:cNvGrpSpPr/>
        <p:nvPr/>
      </p:nvGrpSpPr>
      <p:grpSpPr>
        <a:xfrm>
          <a:off x="0" y="0"/>
          <a:ext cx="0" cy="0"/>
          <a:chOff x="0" y="0"/>
          <a:chExt cx="0" cy="0"/>
        </a:xfrm>
      </p:grpSpPr>
      <p:pic>
        <p:nvPicPr>
          <p:cNvPr id="6" name="Picture 5" descr="A blue squares with black text&#10;&#10;AI-generated content may be incorrect.">
            <a:extLst>
              <a:ext uri="{FF2B5EF4-FFF2-40B4-BE49-F238E27FC236}">
                <a16:creationId xmlns:a16="http://schemas.microsoft.com/office/drawing/2014/main" id="{051BE3F9-CD4A-CFBF-B76A-884907F70AED}"/>
              </a:ext>
            </a:extLst>
          </p:cNvPr>
          <p:cNvPicPr>
            <a:picLocks noChangeAspect="1"/>
          </p:cNvPicPr>
          <p:nvPr/>
        </p:nvPicPr>
        <p:blipFill>
          <a:blip r:embed="rId2">
            <a:extLst>
              <a:ext uri="{28A0092B-C50C-407E-A947-70E740481C1C}">
                <a14:useLocalDpi xmlns:a14="http://schemas.microsoft.com/office/drawing/2010/main" val="0"/>
              </a:ext>
            </a:extLst>
          </a:blip>
          <a:srcRect l="4903" t="111" r="8470" b="17"/>
          <a:stretch>
            <a:fillRect/>
          </a:stretch>
        </p:blipFill>
        <p:spPr>
          <a:xfrm>
            <a:off x="5124154" y="934733"/>
            <a:ext cx="6440221" cy="5602440"/>
          </a:xfrm>
          <a:prstGeom prst="rect">
            <a:avLst/>
          </a:prstGeom>
          <a:noFill/>
        </p:spPr>
      </p:pic>
      <p:sp>
        <p:nvSpPr>
          <p:cNvPr id="2" name="Title 1">
            <a:extLst>
              <a:ext uri="{FF2B5EF4-FFF2-40B4-BE49-F238E27FC236}">
                <a16:creationId xmlns:a16="http://schemas.microsoft.com/office/drawing/2014/main" id="{9163F4C3-0996-509A-13DC-3D248F866E03}"/>
              </a:ext>
            </a:extLst>
          </p:cNvPr>
          <p:cNvSpPr>
            <a:spLocks noGrp="1"/>
          </p:cNvSpPr>
          <p:nvPr>
            <p:ph type="title"/>
          </p:nvPr>
        </p:nvSpPr>
        <p:spPr>
          <a:xfrm>
            <a:off x="606000" y="790943"/>
            <a:ext cx="4386413" cy="2157210"/>
          </a:xfrm>
        </p:spPr>
        <p:txBody>
          <a:bodyPr anchor="ctr">
            <a:normAutofit/>
          </a:bodyPr>
          <a:lstStyle/>
          <a:p>
            <a:r>
              <a:rPr lang="en-VN" sz="3000">
                <a:gradFill flip="none">
                  <a:gsLst>
                    <a:gs pos="0">
                      <a:srgbClr val="029676">
                        <a:lumMod val="75000"/>
                      </a:srgbClr>
                    </a:gs>
                    <a:gs pos="100000">
                      <a:srgbClr val="38EF7D">
                        <a:lumMod val="75000"/>
                      </a:srgbClr>
                    </a:gs>
                  </a:gsLst>
                  <a:lin ang="16200000" scaled="1"/>
                  <a:tileRect/>
                </a:gradFill>
              </a:rPr>
              <a:t>3. </a:t>
            </a:r>
            <a:r>
              <a:rPr lang="en-VN" sz="3000" err="1">
                <a:gradFill flip="none">
                  <a:gsLst>
                    <a:gs pos="0">
                      <a:srgbClr val="029676">
                        <a:lumMod val="75000"/>
                      </a:srgbClr>
                    </a:gs>
                    <a:gs pos="100000">
                      <a:srgbClr val="38EF7D">
                        <a:lumMod val="75000"/>
                      </a:srgbClr>
                    </a:gs>
                  </a:gsLst>
                  <a:lin ang="16200000" scaled="1"/>
                  <a:tileRect/>
                </a:gradFill>
              </a:rPr>
              <a:t>Kết</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quả</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của</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giải</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pháp</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xuất</a:t>
            </a:r>
            <a:endParaRPr lang="en-US" sz="3000" err="1">
              <a:gradFill flip="none">
                <a:gsLst>
                  <a:gs pos="0">
                    <a:srgbClr val="029676">
                      <a:lumMod val="75000"/>
                    </a:srgbClr>
                  </a:gs>
                  <a:gs pos="100000">
                    <a:srgbClr val="38EF7D">
                      <a:lumMod val="75000"/>
                    </a:srgbClr>
                  </a:gs>
                </a:gsLst>
                <a:lin ang="16200000" scaled="1"/>
                <a:tileRect/>
              </a:gradFill>
              <a:cs typeface="Times New Roman"/>
            </a:endParaRPr>
          </a:p>
        </p:txBody>
      </p:sp>
      <p:sp>
        <p:nvSpPr>
          <p:cNvPr id="5" name="Slide Number Placeholder 4">
            <a:extLst>
              <a:ext uri="{FF2B5EF4-FFF2-40B4-BE49-F238E27FC236}">
                <a16:creationId xmlns:a16="http://schemas.microsoft.com/office/drawing/2014/main" id="{7DCAB92F-0E4C-AE69-A29D-92EE5DA3F88F}"/>
              </a:ext>
            </a:extLst>
          </p:cNvPr>
          <p:cNvSpPr>
            <a:spLocks noGrp="1"/>
          </p:cNvSpPr>
          <p:nvPr>
            <p:ph type="sldNum" sz="quarter" idx="12"/>
          </p:nvPr>
        </p:nvSpPr>
        <p:spPr>
          <a:xfrm>
            <a:off x="10422944" y="6356350"/>
            <a:ext cx="2743200" cy="365125"/>
          </a:xfrm>
        </p:spPr>
        <p:txBody>
          <a:bodyPr anchor="ctr">
            <a:normAutofit/>
          </a:bodyPr>
          <a:lstStyle/>
          <a:p>
            <a:pPr>
              <a:spcAft>
                <a:spcPts val="600"/>
              </a:spcAft>
            </a:pPr>
            <a:fld id="{48F63A3B-78C7-47BE-AE5E-E10140E04643}" type="slidenum">
              <a:rPr lang="en-US" smtClean="0"/>
              <a:pPr>
                <a:spcAft>
                  <a:spcPts val="600"/>
                </a:spcAft>
              </a:pPr>
              <a:t>24</a:t>
            </a:fld>
            <a:endParaRPr lang="en-US"/>
          </a:p>
        </p:txBody>
      </p:sp>
      <p:sp>
        <p:nvSpPr>
          <p:cNvPr id="8" name="TextBox 7">
            <a:extLst>
              <a:ext uri="{FF2B5EF4-FFF2-40B4-BE49-F238E27FC236}">
                <a16:creationId xmlns:a16="http://schemas.microsoft.com/office/drawing/2014/main" id="{D989FB18-CB27-F915-1C65-00EF1BE12A9E}"/>
              </a:ext>
            </a:extLst>
          </p:cNvPr>
          <p:cNvSpPr txBox="1"/>
          <p:nvPr/>
        </p:nvSpPr>
        <p:spPr>
          <a:xfrm>
            <a:off x="353600" y="3658120"/>
            <a:ext cx="4642963" cy="523220"/>
          </a:xfrm>
          <a:prstGeom prst="rect">
            <a:avLst/>
          </a:prstGeom>
          <a:noFill/>
        </p:spPr>
        <p:txBody>
          <a:bodyPr wrap="square">
            <a:spAutoFit/>
          </a:bodyPr>
          <a:lstStyle/>
          <a:p>
            <a:r>
              <a:rPr lang="en-US" sz="2800" err="1"/>
              <a:t>Phân</a:t>
            </a:r>
            <a:r>
              <a:rPr lang="en-US" sz="2800"/>
              <a:t> </a:t>
            </a:r>
            <a:r>
              <a:rPr lang="en-US" sz="2800" err="1"/>
              <a:t>tích</a:t>
            </a:r>
            <a:r>
              <a:rPr lang="en-US" sz="2800"/>
              <a:t> Ma </a:t>
            </a:r>
            <a:r>
              <a:rPr lang="en-US" sz="2800" err="1"/>
              <a:t>trận</a:t>
            </a:r>
            <a:r>
              <a:rPr lang="en-US" sz="2800"/>
              <a:t> </a:t>
            </a:r>
            <a:r>
              <a:rPr lang="en-US" sz="2800" err="1"/>
              <a:t>Nhầm</a:t>
            </a:r>
            <a:r>
              <a:rPr lang="en-US" sz="2800"/>
              <a:t> </a:t>
            </a:r>
            <a:r>
              <a:rPr lang="en-US" sz="2800" err="1"/>
              <a:t>lẫn</a:t>
            </a:r>
            <a:endParaRPr lang="en-US" sz="2800"/>
          </a:p>
        </p:txBody>
      </p:sp>
    </p:spTree>
    <p:extLst>
      <p:ext uri="{BB962C8B-B14F-4D97-AF65-F5344CB8AC3E}">
        <p14:creationId xmlns:p14="http://schemas.microsoft.com/office/powerpoint/2010/main" val="26647901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35A03B-CDC9-69A2-C4B5-7EF746A4E7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8A993E-6066-739A-7F4E-E3D87555157D}"/>
              </a:ext>
            </a:extLst>
          </p:cNvPr>
          <p:cNvSpPr>
            <a:spLocks noGrp="1"/>
          </p:cNvSpPr>
          <p:nvPr>
            <p:ph type="title"/>
          </p:nvPr>
        </p:nvSpPr>
        <p:spPr>
          <a:xfrm>
            <a:off x="535371" y="760995"/>
            <a:ext cx="10980000" cy="890663"/>
          </a:xfrm>
        </p:spPr>
        <p:txBody>
          <a:bodyPr anchor="ctr">
            <a:normAutofit/>
          </a:bodyPr>
          <a:lstStyle/>
          <a:p>
            <a:r>
              <a:rPr lang="en-VN" sz="3000">
                <a:gradFill flip="none">
                  <a:gsLst>
                    <a:gs pos="0">
                      <a:srgbClr val="029676">
                        <a:lumMod val="75000"/>
                      </a:srgbClr>
                    </a:gs>
                    <a:gs pos="100000">
                      <a:srgbClr val="38EF7D">
                        <a:lumMod val="75000"/>
                      </a:srgbClr>
                    </a:gs>
                  </a:gsLst>
                  <a:lin ang="16200000" scaled="1"/>
                  <a:tileRect/>
                </a:gradFill>
              </a:rPr>
              <a:t>3. </a:t>
            </a:r>
            <a:r>
              <a:rPr lang="en-VN" sz="3000" err="1">
                <a:gradFill flip="none">
                  <a:gsLst>
                    <a:gs pos="0">
                      <a:srgbClr val="029676">
                        <a:lumMod val="75000"/>
                      </a:srgbClr>
                    </a:gs>
                    <a:gs pos="100000">
                      <a:srgbClr val="38EF7D">
                        <a:lumMod val="75000"/>
                      </a:srgbClr>
                    </a:gs>
                  </a:gsLst>
                  <a:lin ang="16200000" scaled="1"/>
                  <a:tileRect/>
                </a:gradFill>
              </a:rPr>
              <a:t>Kết</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quả</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của</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giải</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pháp</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xuất</a:t>
            </a:r>
            <a:endParaRPr lang="en-US" sz="3000" err="1">
              <a:gradFill flip="none">
                <a:gsLst>
                  <a:gs pos="0">
                    <a:srgbClr val="029676">
                      <a:lumMod val="75000"/>
                    </a:srgbClr>
                  </a:gs>
                  <a:gs pos="100000">
                    <a:srgbClr val="38EF7D">
                      <a:lumMod val="75000"/>
                    </a:srgbClr>
                  </a:gs>
                </a:gsLst>
                <a:lin ang="16200000" scaled="1"/>
                <a:tileRect/>
              </a:gradFill>
              <a:cs typeface="Times New Roman"/>
            </a:endParaRPr>
          </a:p>
        </p:txBody>
      </p:sp>
      <p:sp>
        <p:nvSpPr>
          <p:cNvPr id="8" name="Content Placeholder 7">
            <a:extLst>
              <a:ext uri="{FF2B5EF4-FFF2-40B4-BE49-F238E27FC236}">
                <a16:creationId xmlns:a16="http://schemas.microsoft.com/office/drawing/2014/main" id="{E0A80167-57EA-BF94-75FA-96ED7AF834DA}"/>
              </a:ext>
            </a:extLst>
          </p:cNvPr>
          <p:cNvSpPr>
            <a:spLocks noGrp="1"/>
          </p:cNvSpPr>
          <p:nvPr>
            <p:ph idx="1"/>
          </p:nvPr>
        </p:nvSpPr>
        <p:spPr>
          <a:xfrm>
            <a:off x="606001" y="1455533"/>
            <a:ext cx="10979999" cy="1153845"/>
          </a:xfrm>
        </p:spPr>
        <p:txBody>
          <a:bodyPr numCol="2">
            <a:noAutofit/>
          </a:bodyPr>
          <a:lstStyle/>
          <a:p>
            <a:pPr marL="0" indent="0">
              <a:lnSpc>
                <a:spcPct val="120000"/>
              </a:lnSpc>
              <a:buNone/>
            </a:pPr>
            <a:r>
              <a:rPr lang="vi-VN" sz="1600"/>
              <a:t>PR </a:t>
            </a:r>
            <a:r>
              <a:rPr lang="vi-VN" sz="1600" err="1"/>
              <a:t>Curve</a:t>
            </a:r>
            <a:r>
              <a:rPr lang="vi-VN" sz="1600"/>
              <a:t>: "Đường cong PR cho thấy lớp </a:t>
            </a:r>
            <a:r>
              <a:rPr lang="vi-VN" sz="1600" err="1"/>
              <a:t>rust</a:t>
            </a:r>
            <a:r>
              <a:rPr lang="vi-VN" sz="1600"/>
              <a:t> (màu xanh lá) có hiệu suất tốt nhất với AP là 0.787, trong khi lớp </a:t>
            </a:r>
            <a:r>
              <a:rPr lang="vi-VN" sz="1600" err="1"/>
              <a:t>dent</a:t>
            </a:r>
            <a:r>
              <a:rPr lang="vi-VN" sz="1600"/>
              <a:t> (màu xanh dương) là thách thức nhất.“</a:t>
            </a:r>
          </a:p>
          <a:p>
            <a:pPr>
              <a:lnSpc>
                <a:spcPct val="120000"/>
              </a:lnSpc>
            </a:pPr>
            <a:endParaRPr lang="vi-VN" sz="1600"/>
          </a:p>
          <a:p>
            <a:pPr marL="0" indent="0">
              <a:lnSpc>
                <a:spcPct val="120000"/>
              </a:lnSpc>
              <a:buNone/>
            </a:pPr>
            <a:r>
              <a:rPr lang="vi-VN" sz="1600"/>
              <a:t>F1-Confidence </a:t>
            </a:r>
            <a:r>
              <a:rPr lang="vi-VN" sz="1600" err="1"/>
              <a:t>Curve</a:t>
            </a:r>
            <a:r>
              <a:rPr lang="vi-VN" sz="1600"/>
              <a:t>: "Biểu đồ F1 cho thấy điểm cân bằng tốt nhất giữa </a:t>
            </a:r>
            <a:r>
              <a:rPr lang="vi-VN" sz="1600" err="1"/>
              <a:t>Precision</a:t>
            </a:r>
            <a:r>
              <a:rPr lang="vi-VN" sz="1600"/>
              <a:t> và </a:t>
            </a:r>
            <a:r>
              <a:rPr lang="vi-VN" sz="1600" err="1"/>
              <a:t>Recall</a:t>
            </a:r>
            <a:r>
              <a:rPr lang="vi-VN" sz="1600"/>
              <a:t> là F1=0.77, đạt được tại ngưỡng tin cậy </a:t>
            </a:r>
            <a:r>
              <a:rPr lang="vi-VN" sz="1600" err="1"/>
              <a:t>conf</a:t>
            </a:r>
            <a:r>
              <a:rPr lang="vi-VN" sz="1600"/>
              <a:t>=0.361. Đây là cơ sở để nhóm lựa chọn siêu tham số." </a:t>
            </a:r>
            <a:endParaRPr lang="en-US" sz="1600"/>
          </a:p>
        </p:txBody>
      </p:sp>
      <p:sp>
        <p:nvSpPr>
          <p:cNvPr id="5" name="Slide Number Placeholder 4">
            <a:extLst>
              <a:ext uri="{FF2B5EF4-FFF2-40B4-BE49-F238E27FC236}">
                <a16:creationId xmlns:a16="http://schemas.microsoft.com/office/drawing/2014/main" id="{9C2336B8-AC51-CA72-77A2-1368FC3A9A95}"/>
              </a:ext>
            </a:extLst>
          </p:cNvPr>
          <p:cNvSpPr>
            <a:spLocks noGrp="1"/>
          </p:cNvSpPr>
          <p:nvPr>
            <p:ph type="sldNum" sz="quarter" idx="12"/>
          </p:nvPr>
        </p:nvSpPr>
        <p:spPr>
          <a:xfrm>
            <a:off x="10422944" y="6356350"/>
            <a:ext cx="2743200" cy="365125"/>
          </a:xfrm>
        </p:spPr>
        <p:txBody>
          <a:bodyPr anchor="ctr">
            <a:normAutofit/>
          </a:bodyPr>
          <a:lstStyle/>
          <a:p>
            <a:pPr>
              <a:spcAft>
                <a:spcPts val="600"/>
              </a:spcAft>
            </a:pPr>
            <a:fld id="{48F63A3B-78C7-47BE-AE5E-E10140E04643}" type="slidenum">
              <a:rPr lang="en-US" smtClean="0"/>
              <a:pPr>
                <a:spcAft>
                  <a:spcPts val="600"/>
                </a:spcAft>
              </a:pPr>
              <a:t>25</a:t>
            </a:fld>
            <a:endParaRPr lang="en-US"/>
          </a:p>
        </p:txBody>
      </p:sp>
      <p:pic>
        <p:nvPicPr>
          <p:cNvPr id="6" name="Picture 5">
            <a:extLst>
              <a:ext uri="{FF2B5EF4-FFF2-40B4-BE49-F238E27FC236}">
                <a16:creationId xmlns:a16="http://schemas.microsoft.com/office/drawing/2014/main" id="{51460025-11CD-CE2E-EEE5-780F72795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000" y="2522484"/>
            <a:ext cx="5356309" cy="3757084"/>
          </a:xfrm>
          <a:prstGeom prst="rect">
            <a:avLst/>
          </a:prstGeom>
        </p:spPr>
      </p:pic>
      <p:pic>
        <p:nvPicPr>
          <p:cNvPr id="7" name="Picture 6" descr="A graph of a curve&#10;&#10;AI-generated content may be incorrect.">
            <a:extLst>
              <a:ext uri="{FF2B5EF4-FFF2-40B4-BE49-F238E27FC236}">
                <a16:creationId xmlns:a16="http://schemas.microsoft.com/office/drawing/2014/main" id="{62FC9242-888E-BAE6-F580-C8AD0AD74A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7651" y="2705648"/>
            <a:ext cx="4927874" cy="3285249"/>
          </a:xfrm>
          <a:prstGeom prst="rect">
            <a:avLst/>
          </a:prstGeom>
        </p:spPr>
      </p:pic>
      <p:cxnSp>
        <p:nvCxnSpPr>
          <p:cNvPr id="10" name="Straight Connector 9">
            <a:extLst>
              <a:ext uri="{FF2B5EF4-FFF2-40B4-BE49-F238E27FC236}">
                <a16:creationId xmlns:a16="http://schemas.microsoft.com/office/drawing/2014/main" id="{D364C2AA-1AE6-A8EF-DA92-02939588A962}"/>
              </a:ext>
            </a:extLst>
          </p:cNvPr>
          <p:cNvCxnSpPr>
            <a:cxnSpLocks/>
          </p:cNvCxnSpPr>
          <p:nvPr/>
        </p:nvCxnSpPr>
        <p:spPr>
          <a:xfrm>
            <a:off x="6025371" y="1851874"/>
            <a:ext cx="0" cy="4196064"/>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8458092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733C6A-921A-CD1F-799F-9042542477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C40756-5B68-AE1B-1296-49D27612789F}"/>
              </a:ext>
            </a:extLst>
          </p:cNvPr>
          <p:cNvSpPr>
            <a:spLocks noGrp="1"/>
          </p:cNvSpPr>
          <p:nvPr>
            <p:ph type="title"/>
          </p:nvPr>
        </p:nvSpPr>
        <p:spPr>
          <a:xfrm>
            <a:off x="535371" y="760995"/>
            <a:ext cx="10980000" cy="890663"/>
          </a:xfrm>
        </p:spPr>
        <p:txBody>
          <a:bodyPr anchor="ctr">
            <a:normAutofit/>
          </a:bodyPr>
          <a:lstStyle/>
          <a:p>
            <a:r>
              <a:rPr lang="en-VN" sz="3000">
                <a:gradFill flip="none">
                  <a:gsLst>
                    <a:gs pos="0">
                      <a:srgbClr val="029676">
                        <a:lumMod val="75000"/>
                      </a:srgbClr>
                    </a:gs>
                    <a:gs pos="100000">
                      <a:srgbClr val="38EF7D">
                        <a:lumMod val="75000"/>
                      </a:srgbClr>
                    </a:gs>
                  </a:gsLst>
                  <a:lin ang="16200000" scaled="1"/>
                  <a:tileRect/>
                </a:gradFill>
              </a:rPr>
              <a:t>3. </a:t>
            </a:r>
            <a:r>
              <a:rPr lang="en-VN" sz="3000" err="1">
                <a:gradFill flip="none">
                  <a:gsLst>
                    <a:gs pos="0">
                      <a:srgbClr val="029676">
                        <a:lumMod val="75000"/>
                      </a:srgbClr>
                    </a:gs>
                    <a:gs pos="100000">
                      <a:srgbClr val="38EF7D">
                        <a:lumMod val="75000"/>
                      </a:srgbClr>
                    </a:gs>
                  </a:gsLst>
                  <a:lin ang="16200000" scaled="1"/>
                  <a:tileRect/>
                </a:gradFill>
              </a:rPr>
              <a:t>Kết</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quả</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của</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giải</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pháp</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đề</a:t>
            </a:r>
            <a:r>
              <a:rPr lang="en-VN" sz="3000">
                <a:gradFill flip="none">
                  <a:gsLst>
                    <a:gs pos="0">
                      <a:srgbClr val="029676">
                        <a:lumMod val="75000"/>
                      </a:srgbClr>
                    </a:gs>
                    <a:gs pos="100000">
                      <a:srgbClr val="38EF7D">
                        <a:lumMod val="75000"/>
                      </a:srgbClr>
                    </a:gs>
                  </a:gsLst>
                  <a:lin ang="16200000" scaled="1"/>
                  <a:tileRect/>
                </a:gradFill>
              </a:rPr>
              <a:t> </a:t>
            </a:r>
            <a:r>
              <a:rPr lang="en-VN" sz="3000" err="1">
                <a:gradFill flip="none">
                  <a:gsLst>
                    <a:gs pos="0">
                      <a:srgbClr val="029676">
                        <a:lumMod val="75000"/>
                      </a:srgbClr>
                    </a:gs>
                    <a:gs pos="100000">
                      <a:srgbClr val="38EF7D">
                        <a:lumMod val="75000"/>
                      </a:srgbClr>
                    </a:gs>
                  </a:gsLst>
                  <a:lin ang="16200000" scaled="1"/>
                  <a:tileRect/>
                </a:gradFill>
              </a:rPr>
              <a:t>xuất</a:t>
            </a:r>
            <a:endParaRPr lang="en-US" sz="3000" err="1">
              <a:gradFill flip="none">
                <a:gsLst>
                  <a:gs pos="0">
                    <a:srgbClr val="029676">
                      <a:lumMod val="75000"/>
                    </a:srgbClr>
                  </a:gs>
                  <a:gs pos="100000">
                    <a:srgbClr val="38EF7D">
                      <a:lumMod val="75000"/>
                    </a:srgbClr>
                  </a:gs>
                </a:gsLst>
                <a:lin ang="16200000" scaled="1"/>
                <a:tileRect/>
              </a:gradFill>
              <a:cs typeface="Times New Roman"/>
            </a:endParaRPr>
          </a:p>
        </p:txBody>
      </p:sp>
      <p:graphicFrame>
        <p:nvGraphicFramePr>
          <p:cNvPr id="9" name="Chỗ dành sẵn cho Nội dung 8">
            <a:extLst>
              <a:ext uri="{FF2B5EF4-FFF2-40B4-BE49-F238E27FC236}">
                <a16:creationId xmlns:a16="http://schemas.microsoft.com/office/drawing/2014/main" id="{437F4F01-1465-D82D-937D-F50D7612D02A}"/>
              </a:ext>
            </a:extLst>
          </p:cNvPr>
          <p:cNvGraphicFramePr>
            <a:graphicFrameLocks noGrp="1"/>
          </p:cNvGraphicFramePr>
          <p:nvPr>
            <p:ph idx="1"/>
            <p:extLst>
              <p:ext uri="{D42A27DB-BD31-4B8C-83A1-F6EECF244321}">
                <p14:modId xmlns:p14="http://schemas.microsoft.com/office/powerpoint/2010/main" val="3700950540"/>
              </p:ext>
            </p:extLst>
          </p:nvPr>
        </p:nvGraphicFramePr>
        <p:xfrm>
          <a:off x="354252" y="1713895"/>
          <a:ext cx="11340956" cy="4462083"/>
        </p:xfrm>
        <a:graphic>
          <a:graphicData uri="http://schemas.openxmlformats.org/drawingml/2006/table">
            <a:tbl>
              <a:tblPr bandRow="1">
                <a:tableStyleId>{BC89EF96-8CEA-46FF-86C4-4CE0E7609802}</a:tableStyleId>
              </a:tblPr>
              <a:tblGrid>
                <a:gridCol w="1030996">
                  <a:extLst>
                    <a:ext uri="{9D8B030D-6E8A-4147-A177-3AD203B41FA5}">
                      <a16:colId xmlns:a16="http://schemas.microsoft.com/office/drawing/2014/main" val="1239606339"/>
                    </a:ext>
                  </a:extLst>
                </a:gridCol>
                <a:gridCol w="1030996">
                  <a:extLst>
                    <a:ext uri="{9D8B030D-6E8A-4147-A177-3AD203B41FA5}">
                      <a16:colId xmlns:a16="http://schemas.microsoft.com/office/drawing/2014/main" val="4252775553"/>
                    </a:ext>
                  </a:extLst>
                </a:gridCol>
                <a:gridCol w="1030996">
                  <a:extLst>
                    <a:ext uri="{9D8B030D-6E8A-4147-A177-3AD203B41FA5}">
                      <a16:colId xmlns:a16="http://schemas.microsoft.com/office/drawing/2014/main" val="1348540643"/>
                    </a:ext>
                  </a:extLst>
                </a:gridCol>
                <a:gridCol w="1030996">
                  <a:extLst>
                    <a:ext uri="{9D8B030D-6E8A-4147-A177-3AD203B41FA5}">
                      <a16:colId xmlns:a16="http://schemas.microsoft.com/office/drawing/2014/main" val="4101357968"/>
                    </a:ext>
                  </a:extLst>
                </a:gridCol>
                <a:gridCol w="1030996">
                  <a:extLst>
                    <a:ext uri="{9D8B030D-6E8A-4147-A177-3AD203B41FA5}">
                      <a16:colId xmlns:a16="http://schemas.microsoft.com/office/drawing/2014/main" val="4226280653"/>
                    </a:ext>
                  </a:extLst>
                </a:gridCol>
                <a:gridCol w="1030996">
                  <a:extLst>
                    <a:ext uri="{9D8B030D-6E8A-4147-A177-3AD203B41FA5}">
                      <a16:colId xmlns:a16="http://schemas.microsoft.com/office/drawing/2014/main" val="249860407"/>
                    </a:ext>
                  </a:extLst>
                </a:gridCol>
                <a:gridCol w="1030996">
                  <a:extLst>
                    <a:ext uri="{9D8B030D-6E8A-4147-A177-3AD203B41FA5}">
                      <a16:colId xmlns:a16="http://schemas.microsoft.com/office/drawing/2014/main" val="1545889728"/>
                    </a:ext>
                  </a:extLst>
                </a:gridCol>
                <a:gridCol w="1030996">
                  <a:extLst>
                    <a:ext uri="{9D8B030D-6E8A-4147-A177-3AD203B41FA5}">
                      <a16:colId xmlns:a16="http://schemas.microsoft.com/office/drawing/2014/main" val="2980957044"/>
                    </a:ext>
                  </a:extLst>
                </a:gridCol>
                <a:gridCol w="1030996">
                  <a:extLst>
                    <a:ext uri="{9D8B030D-6E8A-4147-A177-3AD203B41FA5}">
                      <a16:colId xmlns:a16="http://schemas.microsoft.com/office/drawing/2014/main" val="1123065273"/>
                    </a:ext>
                  </a:extLst>
                </a:gridCol>
                <a:gridCol w="1030996">
                  <a:extLst>
                    <a:ext uri="{9D8B030D-6E8A-4147-A177-3AD203B41FA5}">
                      <a16:colId xmlns:a16="http://schemas.microsoft.com/office/drawing/2014/main" val="3296435616"/>
                    </a:ext>
                  </a:extLst>
                </a:gridCol>
                <a:gridCol w="1030996">
                  <a:extLst>
                    <a:ext uri="{9D8B030D-6E8A-4147-A177-3AD203B41FA5}">
                      <a16:colId xmlns:a16="http://schemas.microsoft.com/office/drawing/2014/main" val="262714993"/>
                    </a:ext>
                  </a:extLst>
                </a:gridCol>
              </a:tblGrid>
              <a:tr h="1712603">
                <a:tc>
                  <a:txBody>
                    <a:bodyPr/>
                    <a:lstStyle/>
                    <a:p>
                      <a:pPr>
                        <a:buNone/>
                      </a:pPr>
                      <a:r>
                        <a:rPr lang="vi-VN"/>
                        <a:t>Class</a:t>
                      </a:r>
                    </a:p>
                  </a:txBody>
                  <a:tcPr anchor="ctr"/>
                </a:tc>
                <a:tc>
                  <a:txBody>
                    <a:bodyPr/>
                    <a:lstStyle/>
                    <a:p>
                      <a:pPr>
                        <a:buNone/>
                      </a:pPr>
                      <a:r>
                        <a:rPr lang="vi-VN"/>
                        <a:t>Images (Valid)</a:t>
                      </a:r>
                    </a:p>
                  </a:txBody>
                  <a:tcPr anchor="ctr"/>
                </a:tc>
                <a:tc>
                  <a:txBody>
                    <a:bodyPr/>
                    <a:lstStyle/>
                    <a:p>
                      <a:pPr>
                        <a:buNone/>
                      </a:pPr>
                      <a:r>
                        <a:rPr lang="vi-VN"/>
                        <a:t>Images (Test)</a:t>
                      </a:r>
                    </a:p>
                  </a:txBody>
                  <a:tcPr anchor="ctr"/>
                </a:tc>
                <a:tc>
                  <a:txBody>
                    <a:bodyPr/>
                    <a:lstStyle/>
                    <a:p>
                      <a:pPr>
                        <a:buNone/>
                      </a:pPr>
                      <a:r>
                        <a:rPr lang="vi-VN"/>
                        <a:t>Box(P) (Valid)</a:t>
                      </a:r>
                    </a:p>
                  </a:txBody>
                  <a:tcPr anchor="ctr"/>
                </a:tc>
                <a:tc>
                  <a:txBody>
                    <a:bodyPr/>
                    <a:lstStyle/>
                    <a:p>
                      <a:pPr>
                        <a:buNone/>
                      </a:pPr>
                      <a:r>
                        <a:rPr lang="vi-VN"/>
                        <a:t>Box(P) (Test)</a:t>
                      </a:r>
                    </a:p>
                  </a:txBody>
                  <a:tcPr anchor="ctr"/>
                </a:tc>
                <a:tc>
                  <a:txBody>
                    <a:bodyPr/>
                    <a:lstStyle/>
                    <a:p>
                      <a:pPr>
                        <a:buNone/>
                      </a:pPr>
                      <a:r>
                        <a:rPr lang="vi-VN"/>
                        <a:t>R (Valid)</a:t>
                      </a:r>
                    </a:p>
                  </a:txBody>
                  <a:tcPr anchor="ctr"/>
                </a:tc>
                <a:tc>
                  <a:txBody>
                    <a:bodyPr/>
                    <a:lstStyle/>
                    <a:p>
                      <a:pPr>
                        <a:buNone/>
                      </a:pPr>
                      <a:r>
                        <a:rPr lang="vi-VN"/>
                        <a:t>R (Test)</a:t>
                      </a:r>
                    </a:p>
                  </a:txBody>
                  <a:tcPr anchor="ctr"/>
                </a:tc>
                <a:tc>
                  <a:txBody>
                    <a:bodyPr/>
                    <a:lstStyle/>
                    <a:p>
                      <a:pPr>
                        <a:buNone/>
                      </a:pPr>
                      <a:r>
                        <a:rPr lang="vi-VN"/>
                        <a:t>mAP50 (Valid)</a:t>
                      </a:r>
                    </a:p>
                  </a:txBody>
                  <a:tcPr anchor="ctr"/>
                </a:tc>
                <a:tc>
                  <a:txBody>
                    <a:bodyPr/>
                    <a:lstStyle/>
                    <a:p>
                      <a:pPr>
                        <a:buNone/>
                      </a:pPr>
                      <a:r>
                        <a:rPr lang="vi-VN"/>
                        <a:t>mAP50 (Test)</a:t>
                      </a:r>
                    </a:p>
                  </a:txBody>
                  <a:tcPr anchor="ctr"/>
                </a:tc>
                <a:tc>
                  <a:txBody>
                    <a:bodyPr/>
                    <a:lstStyle/>
                    <a:p>
                      <a:pPr>
                        <a:buNone/>
                      </a:pPr>
                      <a:r>
                        <a:rPr lang="vi-VN"/>
                        <a:t>mAP50-95 (Valid)</a:t>
                      </a:r>
                    </a:p>
                  </a:txBody>
                  <a:tcPr anchor="ctr"/>
                </a:tc>
                <a:tc>
                  <a:txBody>
                    <a:bodyPr/>
                    <a:lstStyle/>
                    <a:p>
                      <a:pPr>
                        <a:buNone/>
                      </a:pPr>
                      <a:r>
                        <a:rPr lang="vi-VN"/>
                        <a:t>mAP50-95 (Test)</a:t>
                      </a:r>
                    </a:p>
                  </a:txBody>
                  <a:tcPr anchor="ctr"/>
                </a:tc>
                <a:extLst>
                  <a:ext uri="{0D108BD9-81ED-4DB2-BD59-A6C34878D82A}">
                    <a16:rowId xmlns:a16="http://schemas.microsoft.com/office/drawing/2014/main" val="4275046449"/>
                  </a:ext>
                </a:extLst>
              </a:tr>
              <a:tr h="687370">
                <a:tc>
                  <a:txBody>
                    <a:bodyPr/>
                    <a:lstStyle/>
                    <a:p>
                      <a:pPr>
                        <a:buNone/>
                      </a:pPr>
                      <a:r>
                        <a:rPr lang="vi-VN"/>
                        <a:t>all</a:t>
                      </a:r>
                    </a:p>
                  </a:txBody>
                  <a:tcPr anchor="ctr"/>
                </a:tc>
                <a:tc>
                  <a:txBody>
                    <a:bodyPr/>
                    <a:lstStyle/>
                    <a:p>
                      <a:pPr>
                        <a:buNone/>
                      </a:pPr>
                      <a:r>
                        <a:rPr lang="vi-VN"/>
                        <a:t>1,157</a:t>
                      </a:r>
                    </a:p>
                  </a:txBody>
                  <a:tcPr anchor="ctr"/>
                </a:tc>
                <a:tc>
                  <a:txBody>
                    <a:bodyPr/>
                    <a:lstStyle/>
                    <a:p>
                      <a:pPr>
                        <a:buNone/>
                      </a:pPr>
                      <a:r>
                        <a:rPr lang="vi-VN"/>
                        <a:t>868</a:t>
                      </a:r>
                    </a:p>
                  </a:txBody>
                  <a:tcPr anchor="ctr"/>
                </a:tc>
                <a:tc>
                  <a:txBody>
                    <a:bodyPr/>
                    <a:lstStyle/>
                    <a:p>
                      <a:pPr>
                        <a:buNone/>
                      </a:pPr>
                      <a:r>
                        <a:rPr lang="vi-VN"/>
                        <a:t>0.842</a:t>
                      </a:r>
                    </a:p>
                  </a:txBody>
                  <a:tcPr anchor="ctr"/>
                </a:tc>
                <a:tc>
                  <a:txBody>
                    <a:bodyPr/>
                    <a:lstStyle/>
                    <a:p>
                      <a:pPr>
                        <a:buNone/>
                      </a:pPr>
                      <a:r>
                        <a:rPr lang="vi-VN"/>
                        <a:t>0.916</a:t>
                      </a:r>
                    </a:p>
                  </a:txBody>
                  <a:tcPr anchor="ctr"/>
                </a:tc>
                <a:tc>
                  <a:txBody>
                    <a:bodyPr/>
                    <a:lstStyle/>
                    <a:p>
                      <a:pPr>
                        <a:buNone/>
                      </a:pPr>
                      <a:r>
                        <a:rPr lang="vi-VN"/>
                        <a:t>0.711</a:t>
                      </a:r>
                    </a:p>
                  </a:txBody>
                  <a:tcPr anchor="ctr"/>
                </a:tc>
                <a:tc>
                  <a:txBody>
                    <a:bodyPr/>
                    <a:lstStyle/>
                    <a:p>
                      <a:pPr>
                        <a:buNone/>
                      </a:pPr>
                      <a:r>
                        <a:rPr lang="vi-VN"/>
                        <a:t>0.868</a:t>
                      </a:r>
                    </a:p>
                  </a:txBody>
                  <a:tcPr anchor="ctr"/>
                </a:tc>
                <a:tc>
                  <a:txBody>
                    <a:bodyPr/>
                    <a:lstStyle/>
                    <a:p>
                      <a:pPr>
                        <a:buNone/>
                      </a:pPr>
                      <a:r>
                        <a:rPr lang="vi-VN"/>
                        <a:t>0.759</a:t>
                      </a:r>
                    </a:p>
                  </a:txBody>
                  <a:tcPr anchor="ctr"/>
                </a:tc>
                <a:tc>
                  <a:txBody>
                    <a:bodyPr/>
                    <a:lstStyle/>
                    <a:p>
                      <a:pPr>
                        <a:buNone/>
                      </a:pPr>
                      <a:r>
                        <a:rPr lang="vi-VN"/>
                        <a:t>0.927</a:t>
                      </a:r>
                    </a:p>
                  </a:txBody>
                  <a:tcPr anchor="ctr"/>
                </a:tc>
                <a:tc>
                  <a:txBody>
                    <a:bodyPr/>
                    <a:lstStyle/>
                    <a:p>
                      <a:pPr>
                        <a:buNone/>
                      </a:pPr>
                      <a:r>
                        <a:rPr lang="vi-VN"/>
                        <a:t>0.530</a:t>
                      </a:r>
                    </a:p>
                  </a:txBody>
                  <a:tcPr anchor="ctr"/>
                </a:tc>
                <a:tc>
                  <a:txBody>
                    <a:bodyPr/>
                    <a:lstStyle/>
                    <a:p>
                      <a:pPr>
                        <a:buNone/>
                      </a:pPr>
                      <a:r>
                        <a:rPr lang="vi-VN"/>
                        <a:t>0.759</a:t>
                      </a:r>
                    </a:p>
                  </a:txBody>
                  <a:tcPr anchor="ctr"/>
                </a:tc>
                <a:extLst>
                  <a:ext uri="{0D108BD9-81ED-4DB2-BD59-A6C34878D82A}">
                    <a16:rowId xmlns:a16="http://schemas.microsoft.com/office/drawing/2014/main" val="469984827"/>
                  </a:ext>
                </a:extLst>
              </a:tr>
              <a:tr h="687370">
                <a:tc>
                  <a:txBody>
                    <a:bodyPr/>
                    <a:lstStyle/>
                    <a:p>
                      <a:pPr>
                        <a:buNone/>
                      </a:pPr>
                      <a:r>
                        <a:rPr lang="vi-VN"/>
                        <a:t>dent</a:t>
                      </a:r>
                    </a:p>
                  </a:txBody>
                  <a:tcPr anchor="ctr"/>
                </a:tc>
                <a:tc>
                  <a:txBody>
                    <a:bodyPr/>
                    <a:lstStyle/>
                    <a:p>
                      <a:pPr>
                        <a:buNone/>
                      </a:pPr>
                      <a:r>
                        <a:rPr lang="vi-VN"/>
                        <a:t>564</a:t>
                      </a:r>
                    </a:p>
                  </a:txBody>
                  <a:tcPr anchor="ctr"/>
                </a:tc>
                <a:tc>
                  <a:txBody>
                    <a:bodyPr/>
                    <a:lstStyle/>
                    <a:p>
                      <a:pPr>
                        <a:buNone/>
                      </a:pPr>
                      <a:r>
                        <a:rPr lang="vi-VN"/>
                        <a:t>436</a:t>
                      </a:r>
                    </a:p>
                  </a:txBody>
                  <a:tcPr anchor="ctr"/>
                </a:tc>
                <a:tc>
                  <a:txBody>
                    <a:bodyPr/>
                    <a:lstStyle/>
                    <a:p>
                      <a:pPr>
                        <a:buNone/>
                      </a:pPr>
                      <a:r>
                        <a:rPr lang="vi-VN"/>
                        <a:t>0.814</a:t>
                      </a:r>
                    </a:p>
                  </a:txBody>
                  <a:tcPr anchor="ctr"/>
                </a:tc>
                <a:tc>
                  <a:txBody>
                    <a:bodyPr/>
                    <a:lstStyle/>
                    <a:p>
                      <a:pPr>
                        <a:buNone/>
                      </a:pPr>
                      <a:r>
                        <a:rPr lang="vi-VN"/>
                        <a:t>0.924</a:t>
                      </a:r>
                    </a:p>
                  </a:txBody>
                  <a:tcPr anchor="ctr"/>
                </a:tc>
                <a:tc>
                  <a:txBody>
                    <a:bodyPr/>
                    <a:lstStyle/>
                    <a:p>
                      <a:pPr>
                        <a:buNone/>
                      </a:pPr>
                      <a:r>
                        <a:rPr lang="vi-VN"/>
                        <a:t>0.709</a:t>
                      </a:r>
                    </a:p>
                  </a:txBody>
                  <a:tcPr anchor="ctr"/>
                </a:tc>
                <a:tc>
                  <a:txBody>
                    <a:bodyPr/>
                    <a:lstStyle/>
                    <a:p>
                      <a:pPr>
                        <a:buNone/>
                      </a:pPr>
                      <a:r>
                        <a:rPr lang="vi-VN"/>
                        <a:t>0.897</a:t>
                      </a:r>
                    </a:p>
                  </a:txBody>
                  <a:tcPr anchor="ctr"/>
                </a:tc>
                <a:tc>
                  <a:txBody>
                    <a:bodyPr/>
                    <a:lstStyle/>
                    <a:p>
                      <a:pPr>
                        <a:buNone/>
                      </a:pPr>
                      <a:r>
                        <a:rPr lang="vi-VN"/>
                        <a:t>0.737</a:t>
                      </a:r>
                    </a:p>
                  </a:txBody>
                  <a:tcPr anchor="ctr"/>
                </a:tc>
                <a:tc>
                  <a:txBody>
                    <a:bodyPr/>
                    <a:lstStyle/>
                    <a:p>
                      <a:pPr>
                        <a:buNone/>
                      </a:pPr>
                      <a:r>
                        <a:rPr lang="vi-VN"/>
                        <a:t>0.934</a:t>
                      </a:r>
                    </a:p>
                  </a:txBody>
                  <a:tcPr anchor="ctr"/>
                </a:tc>
                <a:tc>
                  <a:txBody>
                    <a:bodyPr/>
                    <a:lstStyle/>
                    <a:p>
                      <a:pPr>
                        <a:buNone/>
                      </a:pPr>
                      <a:r>
                        <a:rPr lang="vi-VN"/>
                        <a:t>0.519</a:t>
                      </a:r>
                    </a:p>
                  </a:txBody>
                  <a:tcPr anchor="ctr"/>
                </a:tc>
                <a:tc>
                  <a:txBody>
                    <a:bodyPr/>
                    <a:lstStyle/>
                    <a:p>
                      <a:pPr>
                        <a:buNone/>
                      </a:pPr>
                      <a:r>
                        <a:rPr lang="vi-VN"/>
                        <a:t>0.779</a:t>
                      </a:r>
                    </a:p>
                  </a:txBody>
                  <a:tcPr anchor="ctr"/>
                </a:tc>
                <a:extLst>
                  <a:ext uri="{0D108BD9-81ED-4DB2-BD59-A6C34878D82A}">
                    <a16:rowId xmlns:a16="http://schemas.microsoft.com/office/drawing/2014/main" val="2821549725"/>
                  </a:ext>
                </a:extLst>
              </a:tr>
              <a:tr h="687370">
                <a:tc>
                  <a:txBody>
                    <a:bodyPr/>
                    <a:lstStyle/>
                    <a:p>
                      <a:pPr>
                        <a:buNone/>
                      </a:pPr>
                      <a:r>
                        <a:rPr lang="vi-VN"/>
                        <a:t>hole</a:t>
                      </a:r>
                    </a:p>
                  </a:txBody>
                  <a:tcPr anchor="ctr"/>
                </a:tc>
                <a:tc>
                  <a:txBody>
                    <a:bodyPr/>
                    <a:lstStyle/>
                    <a:p>
                      <a:pPr>
                        <a:buNone/>
                      </a:pPr>
                      <a:r>
                        <a:rPr lang="vi-VN"/>
                        <a:t>165</a:t>
                      </a:r>
                    </a:p>
                  </a:txBody>
                  <a:tcPr anchor="ctr"/>
                </a:tc>
                <a:tc>
                  <a:txBody>
                    <a:bodyPr/>
                    <a:lstStyle/>
                    <a:p>
                      <a:pPr>
                        <a:buNone/>
                      </a:pPr>
                      <a:r>
                        <a:rPr lang="vi-VN"/>
                        <a:t>109</a:t>
                      </a:r>
                    </a:p>
                  </a:txBody>
                  <a:tcPr anchor="ctr"/>
                </a:tc>
                <a:tc>
                  <a:txBody>
                    <a:bodyPr/>
                    <a:lstStyle/>
                    <a:p>
                      <a:pPr>
                        <a:buNone/>
                      </a:pPr>
                      <a:r>
                        <a:rPr lang="vi-VN"/>
                        <a:t>0.855</a:t>
                      </a:r>
                    </a:p>
                  </a:txBody>
                  <a:tcPr anchor="ctr"/>
                </a:tc>
                <a:tc>
                  <a:txBody>
                    <a:bodyPr/>
                    <a:lstStyle/>
                    <a:p>
                      <a:pPr>
                        <a:buNone/>
                      </a:pPr>
                      <a:r>
                        <a:rPr lang="vi-VN"/>
                        <a:t>0.898</a:t>
                      </a:r>
                    </a:p>
                  </a:txBody>
                  <a:tcPr anchor="ctr"/>
                </a:tc>
                <a:tc>
                  <a:txBody>
                    <a:bodyPr/>
                    <a:lstStyle/>
                    <a:p>
                      <a:pPr>
                        <a:buNone/>
                      </a:pPr>
                      <a:r>
                        <a:rPr lang="vi-VN"/>
                        <a:t>0.707</a:t>
                      </a:r>
                    </a:p>
                  </a:txBody>
                  <a:tcPr anchor="ctr"/>
                </a:tc>
                <a:tc>
                  <a:txBody>
                    <a:bodyPr/>
                    <a:lstStyle/>
                    <a:p>
                      <a:pPr>
                        <a:buNone/>
                      </a:pPr>
                      <a:r>
                        <a:rPr lang="vi-VN"/>
                        <a:t>0.855</a:t>
                      </a:r>
                    </a:p>
                  </a:txBody>
                  <a:tcPr anchor="ctr"/>
                </a:tc>
                <a:tc>
                  <a:txBody>
                    <a:bodyPr/>
                    <a:lstStyle/>
                    <a:p>
                      <a:pPr>
                        <a:buNone/>
                      </a:pPr>
                      <a:r>
                        <a:rPr lang="vi-VN"/>
                        <a:t>0.753</a:t>
                      </a:r>
                    </a:p>
                  </a:txBody>
                  <a:tcPr anchor="ctr"/>
                </a:tc>
                <a:tc>
                  <a:txBody>
                    <a:bodyPr/>
                    <a:lstStyle/>
                    <a:p>
                      <a:pPr>
                        <a:buNone/>
                      </a:pPr>
                      <a:r>
                        <a:rPr lang="vi-VN"/>
                        <a:t>0.938</a:t>
                      </a:r>
                    </a:p>
                  </a:txBody>
                  <a:tcPr anchor="ctr"/>
                </a:tc>
                <a:tc>
                  <a:txBody>
                    <a:bodyPr/>
                    <a:lstStyle/>
                    <a:p>
                      <a:pPr>
                        <a:buNone/>
                      </a:pPr>
                      <a:r>
                        <a:rPr lang="vi-VN"/>
                        <a:t>0.526</a:t>
                      </a:r>
                    </a:p>
                  </a:txBody>
                  <a:tcPr anchor="ctr"/>
                </a:tc>
                <a:tc>
                  <a:txBody>
                    <a:bodyPr/>
                    <a:lstStyle/>
                    <a:p>
                      <a:pPr>
                        <a:buNone/>
                      </a:pPr>
                      <a:r>
                        <a:rPr lang="vi-VN"/>
                        <a:t>0.788</a:t>
                      </a:r>
                    </a:p>
                  </a:txBody>
                  <a:tcPr anchor="ctr"/>
                </a:tc>
                <a:extLst>
                  <a:ext uri="{0D108BD9-81ED-4DB2-BD59-A6C34878D82A}">
                    <a16:rowId xmlns:a16="http://schemas.microsoft.com/office/drawing/2014/main" val="2827156317"/>
                  </a:ext>
                </a:extLst>
              </a:tr>
              <a:tr h="687370">
                <a:tc>
                  <a:txBody>
                    <a:bodyPr/>
                    <a:lstStyle/>
                    <a:p>
                      <a:pPr>
                        <a:buNone/>
                      </a:pPr>
                      <a:r>
                        <a:rPr lang="vi-VN"/>
                        <a:t>rust</a:t>
                      </a:r>
                    </a:p>
                  </a:txBody>
                  <a:tcPr anchor="ctr"/>
                </a:tc>
                <a:tc>
                  <a:txBody>
                    <a:bodyPr/>
                    <a:lstStyle/>
                    <a:p>
                      <a:pPr>
                        <a:buNone/>
                      </a:pPr>
                      <a:r>
                        <a:rPr lang="vi-VN"/>
                        <a:t>486</a:t>
                      </a:r>
                    </a:p>
                  </a:txBody>
                  <a:tcPr anchor="ctr"/>
                </a:tc>
                <a:tc>
                  <a:txBody>
                    <a:bodyPr/>
                    <a:lstStyle/>
                    <a:p>
                      <a:pPr>
                        <a:buNone/>
                      </a:pPr>
                      <a:r>
                        <a:rPr lang="vi-VN"/>
                        <a:t>362</a:t>
                      </a:r>
                    </a:p>
                  </a:txBody>
                  <a:tcPr anchor="ctr"/>
                </a:tc>
                <a:tc>
                  <a:txBody>
                    <a:bodyPr/>
                    <a:lstStyle/>
                    <a:p>
                      <a:pPr>
                        <a:buNone/>
                      </a:pPr>
                      <a:r>
                        <a:rPr lang="vi-VN"/>
                        <a:t>0.858</a:t>
                      </a:r>
                    </a:p>
                  </a:txBody>
                  <a:tcPr anchor="ctr"/>
                </a:tc>
                <a:tc>
                  <a:txBody>
                    <a:bodyPr/>
                    <a:lstStyle/>
                    <a:p>
                      <a:pPr>
                        <a:buNone/>
                      </a:pPr>
                      <a:r>
                        <a:rPr lang="vi-VN"/>
                        <a:t>0.925</a:t>
                      </a:r>
                    </a:p>
                  </a:txBody>
                  <a:tcPr anchor="ctr"/>
                </a:tc>
                <a:tc>
                  <a:txBody>
                    <a:bodyPr/>
                    <a:lstStyle/>
                    <a:p>
                      <a:pPr>
                        <a:buNone/>
                      </a:pPr>
                      <a:r>
                        <a:rPr lang="vi-VN"/>
                        <a:t>0.715</a:t>
                      </a:r>
                    </a:p>
                  </a:txBody>
                  <a:tcPr anchor="ctr"/>
                </a:tc>
                <a:tc>
                  <a:txBody>
                    <a:bodyPr/>
                    <a:lstStyle/>
                    <a:p>
                      <a:pPr>
                        <a:buNone/>
                      </a:pPr>
                      <a:r>
                        <a:rPr lang="vi-VN"/>
                        <a:t>0.852</a:t>
                      </a:r>
                    </a:p>
                  </a:txBody>
                  <a:tcPr anchor="ctr"/>
                </a:tc>
                <a:tc>
                  <a:txBody>
                    <a:bodyPr/>
                    <a:lstStyle/>
                    <a:p>
                      <a:pPr>
                        <a:buNone/>
                      </a:pPr>
                      <a:r>
                        <a:rPr lang="vi-VN"/>
                        <a:t>0.787</a:t>
                      </a:r>
                    </a:p>
                  </a:txBody>
                  <a:tcPr anchor="ctr"/>
                </a:tc>
                <a:tc>
                  <a:txBody>
                    <a:bodyPr/>
                    <a:lstStyle/>
                    <a:p>
                      <a:pPr>
                        <a:buNone/>
                      </a:pPr>
                      <a:r>
                        <a:rPr lang="vi-VN"/>
                        <a:t>0.908</a:t>
                      </a:r>
                    </a:p>
                  </a:txBody>
                  <a:tcPr anchor="ctr"/>
                </a:tc>
                <a:tc>
                  <a:txBody>
                    <a:bodyPr/>
                    <a:lstStyle/>
                    <a:p>
                      <a:pPr>
                        <a:buNone/>
                      </a:pPr>
                      <a:r>
                        <a:rPr lang="vi-VN"/>
                        <a:t>0.546</a:t>
                      </a:r>
                    </a:p>
                  </a:txBody>
                  <a:tcPr anchor="ctr"/>
                </a:tc>
                <a:tc>
                  <a:txBody>
                    <a:bodyPr/>
                    <a:lstStyle/>
                    <a:p>
                      <a:pPr>
                        <a:buNone/>
                      </a:pPr>
                      <a:r>
                        <a:rPr lang="vi-VN"/>
                        <a:t>0.709</a:t>
                      </a:r>
                    </a:p>
                  </a:txBody>
                  <a:tcPr anchor="ctr"/>
                </a:tc>
                <a:extLst>
                  <a:ext uri="{0D108BD9-81ED-4DB2-BD59-A6C34878D82A}">
                    <a16:rowId xmlns:a16="http://schemas.microsoft.com/office/drawing/2014/main" val="2737545806"/>
                  </a:ext>
                </a:extLst>
              </a:tr>
            </a:tbl>
          </a:graphicData>
        </a:graphic>
      </p:graphicFrame>
      <p:sp>
        <p:nvSpPr>
          <p:cNvPr id="5" name="Slide Number Placeholder 4">
            <a:extLst>
              <a:ext uri="{FF2B5EF4-FFF2-40B4-BE49-F238E27FC236}">
                <a16:creationId xmlns:a16="http://schemas.microsoft.com/office/drawing/2014/main" id="{22D663C8-637B-9F90-F565-360B0E58F912}"/>
              </a:ext>
            </a:extLst>
          </p:cNvPr>
          <p:cNvSpPr>
            <a:spLocks noGrp="1"/>
          </p:cNvSpPr>
          <p:nvPr>
            <p:ph type="sldNum" sz="quarter" idx="12"/>
          </p:nvPr>
        </p:nvSpPr>
        <p:spPr>
          <a:xfrm>
            <a:off x="10422944" y="6356350"/>
            <a:ext cx="2743200" cy="365125"/>
          </a:xfrm>
        </p:spPr>
        <p:txBody>
          <a:bodyPr anchor="ctr">
            <a:normAutofit/>
          </a:bodyPr>
          <a:lstStyle/>
          <a:p>
            <a:pPr>
              <a:spcAft>
                <a:spcPts val="600"/>
              </a:spcAft>
            </a:pPr>
            <a:fld id="{48F63A3B-78C7-47BE-AE5E-E10140E04643}" type="slidenum">
              <a:rPr lang="en-US" smtClean="0"/>
              <a:pPr>
                <a:spcAft>
                  <a:spcPts val="600"/>
                </a:spcAft>
              </a:pPr>
              <a:t>26</a:t>
            </a:fld>
            <a:endParaRPr lang="en-US"/>
          </a:p>
        </p:txBody>
      </p:sp>
    </p:spTree>
    <p:extLst>
      <p:ext uri="{BB962C8B-B14F-4D97-AF65-F5344CB8AC3E}">
        <p14:creationId xmlns:p14="http://schemas.microsoft.com/office/powerpoint/2010/main" val="34955832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DF266DD-010D-C751-81B4-EE20FA6ACD2D}"/>
              </a:ext>
            </a:extLst>
          </p:cNvPr>
          <p:cNvSpPr>
            <a:spLocks noGrp="1"/>
          </p:cNvSpPr>
          <p:nvPr>
            <p:ph type="ftr" sz="quarter" idx="11"/>
          </p:nvPr>
        </p:nvSpPr>
        <p:spPr/>
        <p:txBody>
          <a:bodyPr/>
          <a:lstStyle/>
          <a:p>
            <a:r>
              <a:rPr lang="en-US"/>
              <a:t>Copyrights 2024 CE-UIT. All Rights Reserved.</a:t>
            </a:r>
          </a:p>
        </p:txBody>
      </p:sp>
      <p:sp>
        <p:nvSpPr>
          <p:cNvPr id="3" name="Slide Number Placeholder 2">
            <a:extLst>
              <a:ext uri="{FF2B5EF4-FFF2-40B4-BE49-F238E27FC236}">
                <a16:creationId xmlns:a16="http://schemas.microsoft.com/office/drawing/2014/main" id="{A755DFA0-77CF-682B-DB0F-3CA5F3D4E2D6}"/>
              </a:ext>
            </a:extLst>
          </p:cNvPr>
          <p:cNvSpPr>
            <a:spLocks noGrp="1"/>
          </p:cNvSpPr>
          <p:nvPr>
            <p:ph type="sldNum" sz="quarter" idx="12"/>
          </p:nvPr>
        </p:nvSpPr>
        <p:spPr/>
        <p:txBody>
          <a:bodyPr/>
          <a:lstStyle/>
          <a:p>
            <a:fld id="{48F63A3B-78C7-47BE-AE5E-E10140E04643}" type="slidenum">
              <a:rPr lang="en-US" smtClean="0"/>
              <a:pPr/>
              <a:t>27</a:t>
            </a:fld>
            <a:endParaRPr lang="en-US"/>
          </a:p>
        </p:txBody>
      </p:sp>
      <p:sp>
        <p:nvSpPr>
          <p:cNvPr id="4" name="Title 3">
            <a:extLst>
              <a:ext uri="{FF2B5EF4-FFF2-40B4-BE49-F238E27FC236}">
                <a16:creationId xmlns:a16="http://schemas.microsoft.com/office/drawing/2014/main" id="{24F102CA-5304-CD28-FA99-0E2872F9AC36}"/>
              </a:ext>
            </a:extLst>
          </p:cNvPr>
          <p:cNvSpPr>
            <a:spLocks noGrp="1"/>
          </p:cNvSpPr>
          <p:nvPr>
            <p:ph type="title"/>
          </p:nvPr>
        </p:nvSpPr>
        <p:spPr/>
        <p:txBody>
          <a:bodyPr>
            <a:normAutofit fontScale="90000"/>
          </a:bodyPr>
          <a:lstStyle/>
          <a:p>
            <a:r>
              <a:rPr lang="en-VN"/>
              <a:t>KẾT LUẬN VÀ HƯỚNG</a:t>
            </a:r>
            <a:br>
              <a:rPr lang="en-VN"/>
            </a:br>
            <a:r>
              <a:rPr lang="en-VN"/>
              <a:t>PHÁT TRIỂN CỦA ĐỀ TÀI</a:t>
            </a:r>
          </a:p>
        </p:txBody>
      </p:sp>
      <p:sp>
        <p:nvSpPr>
          <p:cNvPr id="5" name="Text Placeholder 4">
            <a:extLst>
              <a:ext uri="{FF2B5EF4-FFF2-40B4-BE49-F238E27FC236}">
                <a16:creationId xmlns:a16="http://schemas.microsoft.com/office/drawing/2014/main" id="{565E2CB9-B8D2-5359-3AF8-5D750D3658A9}"/>
              </a:ext>
            </a:extLst>
          </p:cNvPr>
          <p:cNvSpPr>
            <a:spLocks noGrp="1"/>
          </p:cNvSpPr>
          <p:nvPr>
            <p:ph type="body" idx="1"/>
          </p:nvPr>
        </p:nvSpPr>
        <p:spPr/>
        <p:txBody>
          <a:bodyPr/>
          <a:lstStyle/>
          <a:p>
            <a:endParaRPr lang="en-VN"/>
          </a:p>
        </p:txBody>
      </p:sp>
      <p:sp>
        <p:nvSpPr>
          <p:cNvPr id="6" name="Content Placeholder 5">
            <a:extLst>
              <a:ext uri="{FF2B5EF4-FFF2-40B4-BE49-F238E27FC236}">
                <a16:creationId xmlns:a16="http://schemas.microsoft.com/office/drawing/2014/main" id="{BD6FA1F8-B18B-434A-A4DB-69E8492E2C5D}"/>
              </a:ext>
            </a:extLst>
          </p:cNvPr>
          <p:cNvSpPr>
            <a:spLocks noGrp="1"/>
          </p:cNvSpPr>
          <p:nvPr>
            <p:ph sz="quarter" idx="13"/>
          </p:nvPr>
        </p:nvSpPr>
        <p:spPr/>
        <p:txBody>
          <a:bodyPr/>
          <a:lstStyle/>
          <a:p>
            <a:r>
              <a:rPr lang="en-VN"/>
              <a:t>04</a:t>
            </a:r>
          </a:p>
        </p:txBody>
      </p:sp>
    </p:spTree>
    <p:extLst>
      <p:ext uri="{BB962C8B-B14F-4D97-AF65-F5344CB8AC3E}">
        <p14:creationId xmlns:p14="http://schemas.microsoft.com/office/powerpoint/2010/main" val="23333826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2498E-1F7D-011C-9558-CECFE1B85EF7}"/>
              </a:ext>
            </a:extLst>
          </p:cNvPr>
          <p:cNvSpPr>
            <a:spLocks noGrp="1"/>
          </p:cNvSpPr>
          <p:nvPr>
            <p:ph type="title"/>
          </p:nvPr>
        </p:nvSpPr>
        <p:spPr/>
        <p:txBody>
          <a:bodyPr/>
          <a:lstStyle/>
          <a:p>
            <a:r>
              <a:rPr lang="en-VN"/>
              <a:t>4. Kết luận và hướng phát triển của đề tài</a:t>
            </a:r>
          </a:p>
        </p:txBody>
      </p:sp>
      <p:sp>
        <p:nvSpPr>
          <p:cNvPr id="3" name="Content Placeholder 2">
            <a:extLst>
              <a:ext uri="{FF2B5EF4-FFF2-40B4-BE49-F238E27FC236}">
                <a16:creationId xmlns:a16="http://schemas.microsoft.com/office/drawing/2014/main" id="{C5486762-78C3-B744-DD5C-CFF1A18D3C84}"/>
              </a:ext>
            </a:extLst>
          </p:cNvPr>
          <p:cNvSpPr>
            <a:spLocks noGrp="1"/>
          </p:cNvSpPr>
          <p:nvPr>
            <p:ph idx="1"/>
          </p:nvPr>
        </p:nvSpPr>
        <p:spPr/>
        <p:txBody>
          <a:bodyPr>
            <a:normAutofit fontScale="92500" lnSpcReduction="20000"/>
          </a:bodyPr>
          <a:lstStyle/>
          <a:p>
            <a:r>
              <a:rPr lang="vi-VN" dirty="0"/>
              <a:t>Các kết quả đạt được</a:t>
            </a:r>
          </a:p>
          <a:p>
            <a:pPr lvl="1"/>
            <a:r>
              <a:rPr lang="vi-VN" dirty="0"/>
              <a:t>Xây dựng và triển khai thành công một hệ thống nhận diện lỗi container chi phí thấp, tích hợp đầy đủ từ phần cứng (Raspberry Pi 4) đến phần mềm (giao diện web).</a:t>
            </a:r>
          </a:p>
          <a:p>
            <a:pPr lvl="1"/>
            <a:r>
              <a:rPr lang="vi-VN" dirty="0"/>
              <a:t>Huấn luyện và đánh giá mô hình YOLOv8m, đạt hiệu suất tốt trên bộ dữ liệu thực tế với chỉ số mAP@0.5 là 0.759.Xây dựng và tiền xử lý một bộ dữ liệu với 13,827 hình ảnh, áp dụng các kỹ thuật tăng cường dữ liệu tiên tiến như Mosaic và Mixup.</a:t>
            </a:r>
          </a:p>
          <a:p>
            <a:pPr lvl="1"/>
            <a:r>
              <a:rPr lang="vi-VN" dirty="0"/>
              <a:t>Chứng minh tính khả thi của giải pháp cho các doanh nghiệp vừa và nhỏ, giải quyết bài toán chi phí mà các hệ thống hiện tại chưa đáp ứng được.</a:t>
            </a:r>
            <a:endParaRPr lang="en-VN" dirty="0"/>
          </a:p>
        </p:txBody>
      </p:sp>
      <p:sp>
        <p:nvSpPr>
          <p:cNvPr id="4" name="Footer Placeholder 3">
            <a:extLst>
              <a:ext uri="{FF2B5EF4-FFF2-40B4-BE49-F238E27FC236}">
                <a16:creationId xmlns:a16="http://schemas.microsoft.com/office/drawing/2014/main" id="{06DED0AC-6218-4B5C-CCD6-9F2FD078CB09}"/>
              </a:ext>
            </a:extLst>
          </p:cNvPr>
          <p:cNvSpPr>
            <a:spLocks noGrp="1"/>
          </p:cNvSpPr>
          <p:nvPr>
            <p:ph type="ftr" sz="quarter" idx="11"/>
          </p:nvPr>
        </p:nvSpPr>
        <p:spPr/>
        <p:txBody>
          <a:bodyPr/>
          <a:lstStyle/>
          <a:p>
            <a:r>
              <a:rPr lang="en-US"/>
              <a:t>Copyrights 2024 CE-UIT. All Rights Reserved.</a:t>
            </a:r>
          </a:p>
        </p:txBody>
      </p:sp>
      <p:sp>
        <p:nvSpPr>
          <p:cNvPr id="5" name="Slide Number Placeholder 4">
            <a:extLst>
              <a:ext uri="{FF2B5EF4-FFF2-40B4-BE49-F238E27FC236}">
                <a16:creationId xmlns:a16="http://schemas.microsoft.com/office/drawing/2014/main" id="{306C5F9B-6BD1-EB73-CE7B-C14AF3C9D635}"/>
              </a:ext>
            </a:extLst>
          </p:cNvPr>
          <p:cNvSpPr>
            <a:spLocks noGrp="1"/>
          </p:cNvSpPr>
          <p:nvPr>
            <p:ph type="sldNum" sz="quarter" idx="12"/>
          </p:nvPr>
        </p:nvSpPr>
        <p:spPr/>
        <p:txBody>
          <a:bodyPr/>
          <a:lstStyle/>
          <a:p>
            <a:fld id="{48F63A3B-78C7-47BE-AE5E-E10140E04643}" type="slidenum">
              <a:rPr lang="en-US" smtClean="0"/>
              <a:pPr/>
              <a:t>28</a:t>
            </a:fld>
            <a:endParaRPr lang="en-US"/>
          </a:p>
        </p:txBody>
      </p:sp>
    </p:spTree>
    <p:extLst>
      <p:ext uri="{BB962C8B-B14F-4D97-AF65-F5344CB8AC3E}">
        <p14:creationId xmlns:p14="http://schemas.microsoft.com/office/powerpoint/2010/main" val="14870503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59D982-2C6E-3EBF-BD40-C9C510D2CA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624D48-0FA0-B4F0-CE07-7369786744AD}"/>
              </a:ext>
            </a:extLst>
          </p:cNvPr>
          <p:cNvSpPr>
            <a:spLocks noGrp="1"/>
          </p:cNvSpPr>
          <p:nvPr>
            <p:ph type="title"/>
          </p:nvPr>
        </p:nvSpPr>
        <p:spPr/>
        <p:txBody>
          <a:bodyPr/>
          <a:lstStyle/>
          <a:p>
            <a:r>
              <a:rPr lang="en-VN"/>
              <a:t>4. Kết luận và hướng phát triển của đề tài</a:t>
            </a:r>
          </a:p>
        </p:txBody>
      </p:sp>
      <p:sp>
        <p:nvSpPr>
          <p:cNvPr id="3" name="Content Placeholder 2">
            <a:extLst>
              <a:ext uri="{FF2B5EF4-FFF2-40B4-BE49-F238E27FC236}">
                <a16:creationId xmlns:a16="http://schemas.microsoft.com/office/drawing/2014/main" id="{B7550725-3491-2DEF-E112-7A6594560E29}"/>
              </a:ext>
            </a:extLst>
          </p:cNvPr>
          <p:cNvSpPr>
            <a:spLocks noGrp="1"/>
          </p:cNvSpPr>
          <p:nvPr>
            <p:ph idx="1"/>
          </p:nvPr>
        </p:nvSpPr>
        <p:spPr/>
        <p:txBody>
          <a:bodyPr vert="horz" lIns="91440" tIns="45720" rIns="91440" bIns="45720" rtlCol="0" anchor="t">
            <a:normAutofit/>
          </a:bodyPr>
          <a:lstStyle/>
          <a:p>
            <a:r>
              <a:rPr lang="vi-VN"/>
              <a:t>Hạn chế của đề tài</a:t>
            </a:r>
          </a:p>
          <a:p>
            <a:pPr lvl="1"/>
            <a:r>
              <a:rPr lang="vi-VN">
                <a:latin typeface="Arial"/>
                <a:cs typeface="Arial"/>
              </a:rPr>
              <a:t>Vấn đề dữ liệu: Khó khăn lớn nhất đến từ dữ liệu: bộ dữ liệu còn bị mất cân bằng lớp (lớp '</a:t>
            </a:r>
            <a:r>
              <a:rPr lang="vi-VN" err="1">
                <a:latin typeface="Arial"/>
                <a:cs typeface="Arial"/>
              </a:rPr>
              <a:t>hole</a:t>
            </a:r>
            <a:r>
              <a:rPr lang="vi-VN">
                <a:latin typeface="Arial"/>
                <a:cs typeface="Arial"/>
              </a:rPr>
              <a:t>' có ít mẫu).</a:t>
            </a:r>
          </a:p>
          <a:p>
            <a:pPr lvl="1"/>
            <a:r>
              <a:rPr lang="vi-VN">
                <a:latin typeface="Arial"/>
                <a:cs typeface="Arial"/>
              </a:rPr>
              <a:t>Hiệu suất phần cứng chưa thực sự tốt, cần phải được tối ưu.</a:t>
            </a:r>
          </a:p>
          <a:p>
            <a:pPr lvl="1"/>
            <a:r>
              <a:rPr lang="vi-VN"/>
              <a:t>Điều kiện môi trường: Mô hình vẫn gặp khó khăn với các lỗi có kích thước nhỏ, mờ, hoặc trong điều kiện ánh sáng phức tạp.</a:t>
            </a:r>
          </a:p>
        </p:txBody>
      </p:sp>
      <p:sp>
        <p:nvSpPr>
          <p:cNvPr id="4" name="Footer Placeholder 3">
            <a:extLst>
              <a:ext uri="{FF2B5EF4-FFF2-40B4-BE49-F238E27FC236}">
                <a16:creationId xmlns:a16="http://schemas.microsoft.com/office/drawing/2014/main" id="{33CCCB91-1C54-1CCE-A291-3DE3C14AD2D0}"/>
              </a:ext>
            </a:extLst>
          </p:cNvPr>
          <p:cNvSpPr>
            <a:spLocks noGrp="1"/>
          </p:cNvSpPr>
          <p:nvPr>
            <p:ph type="ftr" sz="quarter" idx="11"/>
          </p:nvPr>
        </p:nvSpPr>
        <p:spPr/>
        <p:txBody>
          <a:bodyPr/>
          <a:lstStyle/>
          <a:p>
            <a:r>
              <a:rPr lang="en-US"/>
              <a:t>Copyrights 2024 CE-UIT. All Rights Reserved.</a:t>
            </a:r>
          </a:p>
        </p:txBody>
      </p:sp>
      <p:sp>
        <p:nvSpPr>
          <p:cNvPr id="5" name="Slide Number Placeholder 4">
            <a:extLst>
              <a:ext uri="{FF2B5EF4-FFF2-40B4-BE49-F238E27FC236}">
                <a16:creationId xmlns:a16="http://schemas.microsoft.com/office/drawing/2014/main" id="{EDEFABF1-FED7-B436-A042-48EBF43F8E3D}"/>
              </a:ext>
            </a:extLst>
          </p:cNvPr>
          <p:cNvSpPr>
            <a:spLocks noGrp="1"/>
          </p:cNvSpPr>
          <p:nvPr>
            <p:ph type="sldNum" sz="quarter" idx="12"/>
          </p:nvPr>
        </p:nvSpPr>
        <p:spPr/>
        <p:txBody>
          <a:bodyPr/>
          <a:lstStyle/>
          <a:p>
            <a:fld id="{48F63A3B-78C7-47BE-AE5E-E10140E04643}" type="slidenum">
              <a:rPr lang="en-US" smtClean="0"/>
              <a:pPr/>
              <a:t>29</a:t>
            </a:fld>
            <a:endParaRPr lang="en-US"/>
          </a:p>
        </p:txBody>
      </p:sp>
    </p:spTree>
    <p:extLst>
      <p:ext uri="{BB962C8B-B14F-4D97-AF65-F5344CB8AC3E}">
        <p14:creationId xmlns:p14="http://schemas.microsoft.com/office/powerpoint/2010/main" val="4201755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755DFA0-77CF-682B-DB0F-3CA5F3D4E2D6}"/>
              </a:ext>
            </a:extLst>
          </p:cNvPr>
          <p:cNvSpPr>
            <a:spLocks noGrp="1"/>
          </p:cNvSpPr>
          <p:nvPr>
            <p:ph type="sldNum" sz="quarter" idx="12"/>
          </p:nvPr>
        </p:nvSpPr>
        <p:spPr/>
        <p:txBody>
          <a:bodyPr/>
          <a:lstStyle/>
          <a:p>
            <a:fld id="{48F63A3B-78C7-47BE-AE5E-E10140E04643}" type="slidenum">
              <a:rPr lang="en-US" smtClean="0"/>
              <a:pPr/>
              <a:t>3</a:t>
            </a:fld>
            <a:endParaRPr lang="en-US"/>
          </a:p>
        </p:txBody>
      </p:sp>
      <p:sp>
        <p:nvSpPr>
          <p:cNvPr id="4" name="Title 3">
            <a:extLst>
              <a:ext uri="{FF2B5EF4-FFF2-40B4-BE49-F238E27FC236}">
                <a16:creationId xmlns:a16="http://schemas.microsoft.com/office/drawing/2014/main" id="{24F102CA-5304-CD28-FA99-0E2872F9AC36}"/>
              </a:ext>
            </a:extLst>
          </p:cNvPr>
          <p:cNvSpPr>
            <a:spLocks noGrp="1"/>
          </p:cNvSpPr>
          <p:nvPr>
            <p:ph type="title"/>
          </p:nvPr>
        </p:nvSpPr>
        <p:spPr/>
        <p:txBody>
          <a:bodyPr>
            <a:normAutofit fontScale="90000"/>
          </a:bodyPr>
          <a:lstStyle/>
          <a:p>
            <a:r>
              <a:rPr lang="en-VN"/>
              <a:t>TỔNG QUAN</a:t>
            </a:r>
            <a:br>
              <a:rPr lang="en-VN"/>
            </a:br>
            <a:r>
              <a:rPr lang="en-VN"/>
              <a:t>ĐỀ TÀI NGHIÊN CỨU</a:t>
            </a:r>
          </a:p>
        </p:txBody>
      </p:sp>
      <p:sp>
        <p:nvSpPr>
          <p:cNvPr id="5" name="Text Placeholder 4">
            <a:extLst>
              <a:ext uri="{FF2B5EF4-FFF2-40B4-BE49-F238E27FC236}">
                <a16:creationId xmlns:a16="http://schemas.microsoft.com/office/drawing/2014/main" id="{565E2CB9-B8D2-5359-3AF8-5D750D3658A9}"/>
              </a:ext>
            </a:extLst>
          </p:cNvPr>
          <p:cNvSpPr>
            <a:spLocks noGrp="1"/>
          </p:cNvSpPr>
          <p:nvPr>
            <p:ph type="body" idx="1"/>
          </p:nvPr>
        </p:nvSpPr>
        <p:spPr/>
        <p:txBody>
          <a:bodyPr/>
          <a:lstStyle/>
          <a:p>
            <a:endParaRPr lang="en-VN"/>
          </a:p>
        </p:txBody>
      </p:sp>
      <p:sp>
        <p:nvSpPr>
          <p:cNvPr id="6" name="Content Placeholder 5">
            <a:extLst>
              <a:ext uri="{FF2B5EF4-FFF2-40B4-BE49-F238E27FC236}">
                <a16:creationId xmlns:a16="http://schemas.microsoft.com/office/drawing/2014/main" id="{BD6FA1F8-B18B-434A-A4DB-69E8492E2C5D}"/>
              </a:ext>
            </a:extLst>
          </p:cNvPr>
          <p:cNvSpPr>
            <a:spLocks noGrp="1"/>
          </p:cNvSpPr>
          <p:nvPr>
            <p:ph sz="quarter" idx="13"/>
          </p:nvPr>
        </p:nvSpPr>
        <p:spPr/>
        <p:txBody>
          <a:bodyPr/>
          <a:lstStyle/>
          <a:p>
            <a:r>
              <a:rPr lang="en-VN"/>
              <a:t>01</a:t>
            </a:r>
          </a:p>
        </p:txBody>
      </p:sp>
    </p:spTree>
    <p:extLst>
      <p:ext uri="{BB962C8B-B14F-4D97-AF65-F5344CB8AC3E}">
        <p14:creationId xmlns:p14="http://schemas.microsoft.com/office/powerpoint/2010/main" val="13537215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C6638-A8F0-C177-310F-C870317D0F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13DF07-5262-22D5-8552-D265257B8CFA}"/>
              </a:ext>
            </a:extLst>
          </p:cNvPr>
          <p:cNvSpPr>
            <a:spLocks noGrp="1"/>
          </p:cNvSpPr>
          <p:nvPr>
            <p:ph type="title"/>
          </p:nvPr>
        </p:nvSpPr>
        <p:spPr>
          <a:xfrm>
            <a:off x="606000" y="1036767"/>
            <a:ext cx="10980000" cy="890663"/>
          </a:xfrm>
        </p:spPr>
        <p:txBody>
          <a:bodyPr anchor="ctr">
            <a:normAutofit/>
          </a:bodyPr>
          <a:lstStyle/>
          <a:p>
            <a:r>
              <a:rPr lang="en-VN"/>
              <a:t>4. Kết luận và hướng phát triển của đề tài</a:t>
            </a:r>
          </a:p>
        </p:txBody>
      </p:sp>
      <p:sp>
        <p:nvSpPr>
          <p:cNvPr id="3" name="Content Placeholder 2">
            <a:extLst>
              <a:ext uri="{FF2B5EF4-FFF2-40B4-BE49-F238E27FC236}">
                <a16:creationId xmlns:a16="http://schemas.microsoft.com/office/drawing/2014/main" id="{AACD0C80-7CC6-CE4A-256A-E40FD7AEAFEC}"/>
              </a:ext>
            </a:extLst>
          </p:cNvPr>
          <p:cNvSpPr>
            <a:spLocks noGrp="1"/>
          </p:cNvSpPr>
          <p:nvPr>
            <p:ph idx="1"/>
          </p:nvPr>
        </p:nvSpPr>
        <p:spPr>
          <a:xfrm>
            <a:off x="606000" y="2020279"/>
            <a:ext cx="10980000" cy="4156684"/>
          </a:xfrm>
        </p:spPr>
        <p:txBody>
          <a:bodyPr vert="horz" lIns="91440" tIns="45720" rIns="91440" bIns="45720" rtlCol="0" anchor="t">
            <a:normAutofit/>
          </a:bodyPr>
          <a:lstStyle/>
          <a:p>
            <a:pPr lvl="1">
              <a:lnSpc>
                <a:spcPct val="120000"/>
              </a:lnSpc>
            </a:pPr>
            <a:r>
              <a:rPr lang="vi-VN" sz="2000"/>
              <a:t>Hướng phát triển</a:t>
            </a:r>
          </a:p>
          <a:p>
            <a:pPr marL="1371600" lvl="2" indent="-457200">
              <a:lnSpc>
                <a:spcPct val="120000"/>
              </a:lnSpc>
              <a:buFont typeface="+mj-lt"/>
              <a:buAutoNum type="arabicPeriod"/>
            </a:pPr>
            <a:r>
              <a:rPr lang="vi-VN">
                <a:latin typeface="Arial"/>
                <a:cs typeface="Arial"/>
              </a:rPr>
              <a:t>Cải thiện Dữ liệu &amp; Mô </a:t>
            </a:r>
            <a:r>
              <a:rPr lang="vi-VN" err="1">
                <a:latin typeface="Arial"/>
                <a:cs typeface="Arial"/>
              </a:rPr>
              <a:t>hình:Tiếp</a:t>
            </a:r>
            <a:r>
              <a:rPr lang="vi-VN">
                <a:latin typeface="Arial"/>
                <a:cs typeface="Arial"/>
              </a:rPr>
              <a:t> tục thu thập và đa dạng hóa tập dữ liệu, đặc biệt cho các lớp lỗi thiểu </a:t>
            </a:r>
            <a:r>
              <a:rPr lang="vi-VN" err="1">
                <a:latin typeface="Arial"/>
                <a:cs typeface="Arial"/>
              </a:rPr>
              <a:t>số.Thử</a:t>
            </a:r>
            <a:r>
              <a:rPr lang="vi-VN">
                <a:latin typeface="Arial"/>
                <a:cs typeface="Arial"/>
              </a:rPr>
              <a:t> nghiệm các kiến trúc mô hình mới hơn như YOLOv12.</a:t>
            </a:r>
          </a:p>
          <a:p>
            <a:pPr marL="1371600" lvl="2" indent="-457200">
              <a:lnSpc>
                <a:spcPct val="120000"/>
              </a:lnSpc>
              <a:buFont typeface="+mj-lt"/>
              <a:buAutoNum type="arabicPeriod"/>
            </a:pPr>
            <a:r>
              <a:rPr lang="vi-VN"/>
              <a:t>Tối ưu hóa cho Thiết bị nhúng (</a:t>
            </a:r>
            <a:r>
              <a:rPr lang="vi-VN" err="1"/>
              <a:t>Edge</a:t>
            </a:r>
            <a:r>
              <a:rPr lang="vi-VN"/>
              <a:t>):Áp dụng các kỹ thuật tối ưu hóa sâu như lượng tử hóa (</a:t>
            </a:r>
            <a:r>
              <a:rPr lang="vi-VN" err="1"/>
              <a:t>quantization</a:t>
            </a:r>
            <a:r>
              <a:rPr lang="vi-VN"/>
              <a:t>) và cắt tỉa để tăng tốc độ xử </a:t>
            </a:r>
            <a:r>
              <a:rPr lang="vi-VN" err="1"/>
              <a:t>lý.Đánh</a:t>
            </a:r>
            <a:r>
              <a:rPr lang="vi-VN"/>
              <a:t> giá triển khai trên phần cứng chuyên dụng như NVIDIA </a:t>
            </a:r>
            <a:r>
              <a:rPr lang="vi-VN" err="1"/>
              <a:t>Jetson</a:t>
            </a:r>
            <a:r>
              <a:rPr lang="vi-VN"/>
              <a:t>.</a:t>
            </a:r>
          </a:p>
          <a:p>
            <a:pPr marL="1371600" lvl="2" indent="-457200">
              <a:lnSpc>
                <a:spcPct val="120000"/>
              </a:lnSpc>
              <a:buFont typeface="+mj-lt"/>
              <a:buAutoNum type="arabicPeriod"/>
            </a:pPr>
            <a:r>
              <a:rPr lang="vi-VN">
                <a:latin typeface="Arial"/>
                <a:cs typeface="Arial"/>
              </a:rPr>
              <a:t>Nâng cấp Phần mềm &amp; Tích hợp:Phát triển </a:t>
            </a:r>
            <a:r>
              <a:rPr lang="vi-VN" err="1">
                <a:latin typeface="Arial"/>
                <a:cs typeface="Arial"/>
              </a:rPr>
              <a:t>dashboard</a:t>
            </a:r>
            <a:r>
              <a:rPr lang="vi-VN">
                <a:latin typeface="Arial"/>
                <a:cs typeface="Arial"/>
              </a:rPr>
              <a:t> phân tích thông minh và tích hợp sâu hơn với các hệ thống quản lý của doanh nghiệp.</a:t>
            </a:r>
            <a:endParaRPr lang="en-VN">
              <a:latin typeface="Arial"/>
              <a:cs typeface="Arial"/>
            </a:endParaRPr>
          </a:p>
        </p:txBody>
      </p:sp>
      <p:sp>
        <p:nvSpPr>
          <p:cNvPr id="4" name="Footer Placeholder 3">
            <a:extLst>
              <a:ext uri="{FF2B5EF4-FFF2-40B4-BE49-F238E27FC236}">
                <a16:creationId xmlns:a16="http://schemas.microsoft.com/office/drawing/2014/main" id="{44974DA1-9FD4-2E02-1994-5A9CF036A729}"/>
              </a:ext>
            </a:extLst>
          </p:cNvPr>
          <p:cNvSpPr>
            <a:spLocks noGrp="1"/>
          </p:cNvSpPr>
          <p:nvPr>
            <p:ph type="ftr" sz="quarter" idx="11"/>
          </p:nvPr>
        </p:nvSpPr>
        <p:spPr>
          <a:xfrm>
            <a:off x="4233564" y="6356350"/>
            <a:ext cx="4114800" cy="365125"/>
          </a:xfrm>
        </p:spPr>
        <p:txBody>
          <a:bodyPr anchor="ctr">
            <a:normAutofit/>
          </a:bodyPr>
          <a:lstStyle/>
          <a:p>
            <a:pPr>
              <a:spcAft>
                <a:spcPts val="600"/>
              </a:spcAft>
            </a:pPr>
            <a:r>
              <a:rPr lang="en-US"/>
              <a:t>Copyrights 2024 CE-UIT. All Rights Reserved.</a:t>
            </a:r>
          </a:p>
        </p:txBody>
      </p:sp>
      <p:sp>
        <p:nvSpPr>
          <p:cNvPr id="5" name="Slide Number Placeholder 4">
            <a:extLst>
              <a:ext uri="{FF2B5EF4-FFF2-40B4-BE49-F238E27FC236}">
                <a16:creationId xmlns:a16="http://schemas.microsoft.com/office/drawing/2014/main" id="{6FC308EE-002C-9960-9CF8-107CDFD43C35}"/>
              </a:ext>
            </a:extLst>
          </p:cNvPr>
          <p:cNvSpPr>
            <a:spLocks noGrp="1"/>
          </p:cNvSpPr>
          <p:nvPr>
            <p:ph type="sldNum" sz="quarter" idx="12"/>
          </p:nvPr>
        </p:nvSpPr>
        <p:spPr>
          <a:xfrm>
            <a:off x="10422944" y="6356350"/>
            <a:ext cx="2743200" cy="365125"/>
          </a:xfrm>
        </p:spPr>
        <p:txBody>
          <a:bodyPr anchor="ctr">
            <a:normAutofit/>
          </a:bodyPr>
          <a:lstStyle/>
          <a:p>
            <a:pPr>
              <a:spcAft>
                <a:spcPts val="600"/>
              </a:spcAft>
            </a:pPr>
            <a:fld id="{48F63A3B-78C7-47BE-AE5E-E10140E04643}" type="slidenum">
              <a:rPr lang="en-US" smtClean="0"/>
              <a:pPr>
                <a:spcAft>
                  <a:spcPts val="600"/>
                </a:spcAft>
              </a:pPr>
              <a:t>30</a:t>
            </a:fld>
            <a:endParaRPr lang="en-US"/>
          </a:p>
        </p:txBody>
      </p:sp>
    </p:spTree>
    <p:extLst>
      <p:ext uri="{BB962C8B-B14F-4D97-AF65-F5344CB8AC3E}">
        <p14:creationId xmlns:p14="http://schemas.microsoft.com/office/powerpoint/2010/main" val="10985191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A0ED2-0976-BDD1-42A3-BC1678C6FB15}"/>
              </a:ext>
            </a:extLst>
          </p:cNvPr>
          <p:cNvSpPr>
            <a:spLocks noGrp="1"/>
          </p:cNvSpPr>
          <p:nvPr>
            <p:ph type="title"/>
          </p:nvPr>
        </p:nvSpPr>
        <p:spPr/>
        <p:txBody>
          <a:bodyPr/>
          <a:lstStyle/>
          <a:p>
            <a:r>
              <a:rPr lang="en-VN"/>
              <a:t>Tài liệu tham khảo</a:t>
            </a:r>
          </a:p>
        </p:txBody>
      </p:sp>
      <p:sp>
        <p:nvSpPr>
          <p:cNvPr id="3" name="Content Placeholder 2">
            <a:extLst>
              <a:ext uri="{FF2B5EF4-FFF2-40B4-BE49-F238E27FC236}">
                <a16:creationId xmlns:a16="http://schemas.microsoft.com/office/drawing/2014/main" id="{E8833310-1EC0-648B-A63E-D2398957D15E}"/>
              </a:ext>
            </a:extLst>
          </p:cNvPr>
          <p:cNvSpPr>
            <a:spLocks noGrp="1"/>
          </p:cNvSpPr>
          <p:nvPr>
            <p:ph idx="1"/>
          </p:nvPr>
        </p:nvSpPr>
        <p:spPr/>
        <p:txBody>
          <a:bodyPr>
            <a:normAutofit fontScale="77500" lnSpcReduction="20000"/>
          </a:bodyPr>
          <a:lstStyle/>
          <a:p>
            <a:pPr marL="0" indent="0">
              <a:buNone/>
            </a:pPr>
            <a:r>
              <a:rPr lang="vi-VN"/>
              <a:t>[1] </a:t>
            </a:r>
            <a:r>
              <a:rPr lang="vi-VN" err="1"/>
              <a:t>Redmon</a:t>
            </a:r>
            <a:r>
              <a:rPr lang="vi-VN"/>
              <a:t>, J., </a:t>
            </a:r>
            <a:r>
              <a:rPr lang="vi-VN" err="1"/>
              <a:t>et</a:t>
            </a:r>
            <a:r>
              <a:rPr lang="vi-VN"/>
              <a:t> </a:t>
            </a:r>
            <a:r>
              <a:rPr lang="vi-VN" err="1"/>
              <a:t>al</a:t>
            </a:r>
            <a:r>
              <a:rPr lang="vi-VN"/>
              <a:t>. (2016). </a:t>
            </a:r>
            <a:r>
              <a:rPr lang="vi-VN" err="1"/>
              <a:t>You</a:t>
            </a:r>
            <a:r>
              <a:rPr lang="vi-VN"/>
              <a:t> </a:t>
            </a:r>
            <a:r>
              <a:rPr lang="vi-VN" err="1"/>
              <a:t>Only</a:t>
            </a:r>
            <a:r>
              <a:rPr lang="vi-VN"/>
              <a:t> </a:t>
            </a:r>
            <a:r>
              <a:rPr lang="vi-VN" err="1"/>
              <a:t>Look</a:t>
            </a:r>
            <a:r>
              <a:rPr lang="vi-VN"/>
              <a:t> </a:t>
            </a:r>
            <a:r>
              <a:rPr lang="vi-VN" err="1"/>
              <a:t>Once</a:t>
            </a:r>
            <a:r>
              <a:rPr lang="vi-VN"/>
              <a:t>: </a:t>
            </a:r>
            <a:r>
              <a:rPr lang="vi-VN" err="1"/>
              <a:t>Unified</a:t>
            </a:r>
            <a:r>
              <a:rPr lang="vi-VN"/>
              <a:t>, </a:t>
            </a:r>
            <a:r>
              <a:rPr lang="vi-VN" err="1"/>
              <a:t>Real-Time</a:t>
            </a:r>
            <a:r>
              <a:rPr lang="vi-VN"/>
              <a:t> </a:t>
            </a:r>
            <a:r>
              <a:rPr lang="vi-VN" err="1"/>
              <a:t>Object</a:t>
            </a:r>
            <a:r>
              <a:rPr lang="vi-VN"/>
              <a:t> </a:t>
            </a:r>
            <a:r>
              <a:rPr lang="vi-VN" err="1"/>
              <a:t>Detection</a:t>
            </a:r>
            <a:r>
              <a:rPr lang="vi-VN"/>
              <a:t>. Bài báo gốc khai sinh ra thuật toán YOLO.</a:t>
            </a:r>
          </a:p>
          <a:p>
            <a:pPr marL="0" indent="0">
              <a:buNone/>
            </a:pPr>
            <a:r>
              <a:rPr lang="vi-VN"/>
              <a:t>[2] </a:t>
            </a:r>
            <a:r>
              <a:rPr lang="vi-VN" err="1"/>
              <a:t>Ultralytics</a:t>
            </a:r>
            <a:r>
              <a:rPr lang="vi-VN"/>
              <a:t>. (2025). YOLOv8 </a:t>
            </a:r>
            <a:r>
              <a:rPr lang="vi-VN" err="1"/>
              <a:t>Documentation</a:t>
            </a:r>
            <a:r>
              <a:rPr lang="vi-VN"/>
              <a:t>. Tài liệu chính thức của </a:t>
            </a:r>
            <a:r>
              <a:rPr lang="vi-VN" err="1"/>
              <a:t>framework</a:t>
            </a:r>
            <a:r>
              <a:rPr lang="vi-VN"/>
              <a:t> YOLOv8 đã được sử dụng.</a:t>
            </a:r>
          </a:p>
          <a:p>
            <a:pPr marL="0" indent="0">
              <a:buNone/>
            </a:pPr>
            <a:r>
              <a:rPr lang="vi-VN"/>
              <a:t>[3] T. </a:t>
            </a:r>
            <a:r>
              <a:rPr lang="vi-VN" err="1"/>
              <a:t>Nguyen</a:t>
            </a:r>
            <a:r>
              <a:rPr lang="vi-VN"/>
              <a:t> Thi </a:t>
            </a:r>
            <a:r>
              <a:rPr lang="vi-VN" err="1"/>
              <a:t>Phuong</a:t>
            </a:r>
            <a:r>
              <a:rPr lang="vi-VN"/>
              <a:t> &amp; G. S. Cho. (2025). </a:t>
            </a:r>
            <a:r>
              <a:rPr lang="vi-VN" err="1"/>
              <a:t>Automating</a:t>
            </a:r>
            <a:r>
              <a:rPr lang="vi-VN"/>
              <a:t> </a:t>
            </a:r>
            <a:r>
              <a:rPr lang="vi-VN" err="1"/>
              <a:t>container</a:t>
            </a:r>
            <a:r>
              <a:rPr lang="vi-VN"/>
              <a:t> </a:t>
            </a:r>
            <a:r>
              <a:rPr lang="vi-VN" err="1"/>
              <a:t>damage</a:t>
            </a:r>
            <a:r>
              <a:rPr lang="vi-VN"/>
              <a:t> </a:t>
            </a:r>
            <a:r>
              <a:rPr lang="vi-VN" err="1"/>
              <a:t>detection</a:t>
            </a:r>
            <a:r>
              <a:rPr lang="vi-VN"/>
              <a:t> </a:t>
            </a:r>
            <a:r>
              <a:rPr lang="vi-VN" err="1"/>
              <a:t>with</a:t>
            </a:r>
            <a:r>
              <a:rPr lang="vi-VN"/>
              <a:t> the YOLO-NAS </a:t>
            </a:r>
            <a:r>
              <a:rPr lang="vi-VN" err="1"/>
              <a:t>deep</a:t>
            </a:r>
            <a:r>
              <a:rPr lang="vi-VN"/>
              <a:t> </a:t>
            </a:r>
            <a:r>
              <a:rPr lang="vi-VN" err="1"/>
              <a:t>learning</a:t>
            </a:r>
            <a:r>
              <a:rPr lang="vi-VN"/>
              <a:t> </a:t>
            </a:r>
            <a:r>
              <a:rPr lang="vi-VN" err="1"/>
              <a:t>model</a:t>
            </a:r>
            <a:r>
              <a:rPr lang="vi-VN"/>
              <a:t>. Một nghiên cứu liên quan trực tiếp đến đề tài, sử dụng mô hình YOLO-NAS.</a:t>
            </a:r>
          </a:p>
          <a:p>
            <a:pPr marL="0" indent="0">
              <a:buNone/>
            </a:pPr>
            <a:r>
              <a:rPr lang="vi-VN"/>
              <a:t>[4] M. </a:t>
            </a:r>
            <a:r>
              <a:rPr lang="vi-VN" err="1"/>
              <a:t>Deepak</a:t>
            </a:r>
            <a:r>
              <a:rPr lang="vi-VN"/>
              <a:t>, </a:t>
            </a:r>
            <a:r>
              <a:rPr lang="vi-VN" err="1"/>
              <a:t>et</a:t>
            </a:r>
            <a:r>
              <a:rPr lang="vi-VN"/>
              <a:t> </a:t>
            </a:r>
            <a:r>
              <a:rPr lang="vi-VN" err="1"/>
              <a:t>al</a:t>
            </a:r>
            <a:r>
              <a:rPr lang="vi-VN"/>
              <a:t>. (2024). A </a:t>
            </a:r>
            <a:r>
              <a:rPr lang="vi-VN" err="1"/>
              <a:t>metaphor</a:t>
            </a:r>
            <a:r>
              <a:rPr lang="vi-VN"/>
              <a:t> </a:t>
            </a:r>
            <a:r>
              <a:rPr lang="vi-VN" err="1"/>
              <a:t>analysis</a:t>
            </a:r>
            <a:r>
              <a:rPr lang="vi-VN"/>
              <a:t> </a:t>
            </a:r>
            <a:r>
              <a:rPr lang="vi-VN" err="1"/>
              <a:t>on</a:t>
            </a:r>
            <a:r>
              <a:rPr lang="vi-VN"/>
              <a:t> </a:t>
            </a:r>
            <a:r>
              <a:rPr lang="vi-VN" err="1"/>
              <a:t>vehicle</a:t>
            </a:r>
            <a:r>
              <a:rPr lang="vi-VN"/>
              <a:t> </a:t>
            </a:r>
            <a:r>
              <a:rPr lang="vi-VN" err="1"/>
              <a:t>license</a:t>
            </a:r>
            <a:r>
              <a:rPr lang="vi-VN"/>
              <a:t> </a:t>
            </a:r>
            <a:r>
              <a:rPr lang="vi-VN" err="1"/>
              <a:t>plate</a:t>
            </a:r>
            <a:r>
              <a:rPr lang="vi-VN"/>
              <a:t> </a:t>
            </a:r>
            <a:r>
              <a:rPr lang="vi-VN" err="1"/>
              <a:t>detection</a:t>
            </a:r>
            <a:r>
              <a:rPr lang="vi-VN"/>
              <a:t> </a:t>
            </a:r>
            <a:r>
              <a:rPr lang="vi-VN" err="1"/>
              <a:t>using</a:t>
            </a:r>
            <a:r>
              <a:rPr lang="vi-VN"/>
              <a:t> YOLO-NAS </a:t>
            </a:r>
            <a:r>
              <a:rPr lang="vi-VN" err="1"/>
              <a:t>and</a:t>
            </a:r>
            <a:r>
              <a:rPr lang="vi-VN"/>
              <a:t> YOLOv8. Nghiên cứu so sánh trực tiếp giữa YOLOv8 và YOLO-NAS, là cơ sở để bạn lựa chọn mô hình.</a:t>
            </a:r>
            <a:endParaRPr lang="en-VN"/>
          </a:p>
        </p:txBody>
      </p:sp>
      <p:sp>
        <p:nvSpPr>
          <p:cNvPr id="4" name="Footer Placeholder 3">
            <a:extLst>
              <a:ext uri="{FF2B5EF4-FFF2-40B4-BE49-F238E27FC236}">
                <a16:creationId xmlns:a16="http://schemas.microsoft.com/office/drawing/2014/main" id="{34356E44-A00A-2323-F81A-FD8F5B511FD4}"/>
              </a:ext>
            </a:extLst>
          </p:cNvPr>
          <p:cNvSpPr>
            <a:spLocks noGrp="1"/>
          </p:cNvSpPr>
          <p:nvPr>
            <p:ph type="ftr" sz="quarter" idx="11"/>
          </p:nvPr>
        </p:nvSpPr>
        <p:spPr/>
        <p:txBody>
          <a:bodyPr/>
          <a:lstStyle/>
          <a:p>
            <a:r>
              <a:rPr lang="en-US"/>
              <a:t>Copyrights 2024 CE-UIT. All Rights Reserved.</a:t>
            </a:r>
          </a:p>
        </p:txBody>
      </p:sp>
      <p:sp>
        <p:nvSpPr>
          <p:cNvPr id="5" name="Slide Number Placeholder 4">
            <a:extLst>
              <a:ext uri="{FF2B5EF4-FFF2-40B4-BE49-F238E27FC236}">
                <a16:creationId xmlns:a16="http://schemas.microsoft.com/office/drawing/2014/main" id="{88094994-CBD5-3E49-C675-905C929A75C5}"/>
              </a:ext>
            </a:extLst>
          </p:cNvPr>
          <p:cNvSpPr>
            <a:spLocks noGrp="1"/>
          </p:cNvSpPr>
          <p:nvPr>
            <p:ph type="sldNum" sz="quarter" idx="12"/>
          </p:nvPr>
        </p:nvSpPr>
        <p:spPr/>
        <p:txBody>
          <a:bodyPr/>
          <a:lstStyle/>
          <a:p>
            <a:fld id="{48F63A3B-78C7-47BE-AE5E-E10140E04643}" type="slidenum">
              <a:rPr lang="en-US" smtClean="0"/>
              <a:pPr/>
              <a:t>31</a:t>
            </a:fld>
            <a:endParaRPr lang="en-US"/>
          </a:p>
        </p:txBody>
      </p:sp>
    </p:spTree>
    <p:extLst>
      <p:ext uri="{BB962C8B-B14F-4D97-AF65-F5344CB8AC3E}">
        <p14:creationId xmlns:p14="http://schemas.microsoft.com/office/powerpoint/2010/main" val="3323913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E66C3B3-F2E0-6278-52E2-3393C104308D}"/>
              </a:ext>
            </a:extLst>
          </p:cNvPr>
          <p:cNvSpPr>
            <a:spLocks noGrp="1"/>
          </p:cNvSpPr>
          <p:nvPr>
            <p:ph type="ftr" sz="quarter" idx="11"/>
          </p:nvPr>
        </p:nvSpPr>
        <p:spPr/>
        <p:txBody>
          <a:bodyPr/>
          <a:lstStyle/>
          <a:p>
            <a:r>
              <a:rPr lang="en-US"/>
              <a:t>Copyrights 2024 CE-UIT. All Rights Reserved.</a:t>
            </a:r>
          </a:p>
        </p:txBody>
      </p:sp>
      <p:sp>
        <p:nvSpPr>
          <p:cNvPr id="3" name="Slide Number Placeholder 2">
            <a:extLst>
              <a:ext uri="{FF2B5EF4-FFF2-40B4-BE49-F238E27FC236}">
                <a16:creationId xmlns:a16="http://schemas.microsoft.com/office/drawing/2014/main" id="{8CE5A67D-F1E3-E814-8051-6DF9973165E3}"/>
              </a:ext>
            </a:extLst>
          </p:cNvPr>
          <p:cNvSpPr>
            <a:spLocks noGrp="1"/>
          </p:cNvSpPr>
          <p:nvPr>
            <p:ph type="sldNum" sz="quarter" idx="12"/>
          </p:nvPr>
        </p:nvSpPr>
        <p:spPr/>
        <p:txBody>
          <a:bodyPr/>
          <a:lstStyle/>
          <a:p>
            <a:fld id="{48F63A3B-78C7-47BE-AE5E-E10140E04643}" type="slidenum">
              <a:rPr lang="en-US" smtClean="0"/>
              <a:pPr/>
              <a:t>32</a:t>
            </a:fld>
            <a:endParaRPr lang="en-US"/>
          </a:p>
        </p:txBody>
      </p:sp>
      <p:sp>
        <p:nvSpPr>
          <p:cNvPr id="4" name="Title 3">
            <a:extLst>
              <a:ext uri="{FF2B5EF4-FFF2-40B4-BE49-F238E27FC236}">
                <a16:creationId xmlns:a16="http://schemas.microsoft.com/office/drawing/2014/main" id="{49F7406D-4210-10C7-B19B-033A768DB3F2}"/>
              </a:ext>
            </a:extLst>
          </p:cNvPr>
          <p:cNvSpPr>
            <a:spLocks noGrp="1"/>
          </p:cNvSpPr>
          <p:nvPr>
            <p:ph type="title"/>
          </p:nvPr>
        </p:nvSpPr>
        <p:spPr/>
        <p:txBody>
          <a:bodyPr/>
          <a:lstStyle/>
          <a:p>
            <a:r>
              <a:rPr lang="en-VN"/>
              <a:t>HỎI VÀ ĐÁP</a:t>
            </a:r>
          </a:p>
        </p:txBody>
      </p:sp>
      <p:sp>
        <p:nvSpPr>
          <p:cNvPr id="5" name="Text Placeholder 4">
            <a:extLst>
              <a:ext uri="{FF2B5EF4-FFF2-40B4-BE49-F238E27FC236}">
                <a16:creationId xmlns:a16="http://schemas.microsoft.com/office/drawing/2014/main" id="{EB3CF649-1DEF-53C1-77C5-996EF43FAEE0}"/>
              </a:ext>
            </a:extLst>
          </p:cNvPr>
          <p:cNvSpPr>
            <a:spLocks noGrp="1"/>
          </p:cNvSpPr>
          <p:nvPr>
            <p:ph type="body" idx="1"/>
          </p:nvPr>
        </p:nvSpPr>
        <p:spPr/>
        <p:txBody>
          <a:bodyPr/>
          <a:lstStyle/>
          <a:p>
            <a:endParaRPr lang="en-VN"/>
          </a:p>
        </p:txBody>
      </p:sp>
      <p:sp>
        <p:nvSpPr>
          <p:cNvPr id="6" name="Content Placeholder 5">
            <a:extLst>
              <a:ext uri="{FF2B5EF4-FFF2-40B4-BE49-F238E27FC236}">
                <a16:creationId xmlns:a16="http://schemas.microsoft.com/office/drawing/2014/main" id="{4588B07E-997D-5857-E9C5-29F28FD9964F}"/>
              </a:ext>
            </a:extLst>
          </p:cNvPr>
          <p:cNvSpPr>
            <a:spLocks noGrp="1"/>
          </p:cNvSpPr>
          <p:nvPr>
            <p:ph sz="quarter" idx="13"/>
          </p:nvPr>
        </p:nvSpPr>
        <p:spPr/>
        <p:txBody>
          <a:bodyPr/>
          <a:lstStyle/>
          <a:p>
            <a:r>
              <a:rPr lang="en-VN"/>
              <a:t>05</a:t>
            </a:r>
          </a:p>
        </p:txBody>
      </p:sp>
    </p:spTree>
    <p:extLst>
      <p:ext uri="{BB962C8B-B14F-4D97-AF65-F5344CB8AC3E}">
        <p14:creationId xmlns:p14="http://schemas.microsoft.com/office/powerpoint/2010/main" val="31514219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A360A-81E2-6C44-F533-4A6E497C5CA8}"/>
              </a:ext>
            </a:extLst>
          </p:cNvPr>
          <p:cNvSpPr>
            <a:spLocks noGrp="1"/>
          </p:cNvSpPr>
          <p:nvPr>
            <p:ph type="title"/>
          </p:nvPr>
        </p:nvSpPr>
        <p:spPr>
          <a:xfrm>
            <a:off x="606000" y="1036768"/>
            <a:ext cx="10980000" cy="445192"/>
          </a:xfrm>
        </p:spPr>
        <p:txBody>
          <a:bodyPr anchor="ctr">
            <a:normAutofit fontScale="90000"/>
          </a:bodyPr>
          <a:lstStyle/>
          <a:p>
            <a:r>
              <a:rPr lang="en-VN" sz="4000"/>
              <a:t>Phụ lục</a:t>
            </a:r>
          </a:p>
        </p:txBody>
      </p:sp>
      <p:sp>
        <p:nvSpPr>
          <p:cNvPr id="4" name="Footer Placeholder 3">
            <a:extLst>
              <a:ext uri="{FF2B5EF4-FFF2-40B4-BE49-F238E27FC236}">
                <a16:creationId xmlns:a16="http://schemas.microsoft.com/office/drawing/2014/main" id="{20A4D14E-1C00-E978-FAFE-1E09C2AE1DA7}"/>
              </a:ext>
            </a:extLst>
          </p:cNvPr>
          <p:cNvSpPr>
            <a:spLocks noGrp="1"/>
          </p:cNvSpPr>
          <p:nvPr>
            <p:ph type="ftr" sz="quarter" idx="11"/>
          </p:nvPr>
        </p:nvSpPr>
        <p:spPr>
          <a:xfrm>
            <a:off x="4233564" y="6356350"/>
            <a:ext cx="4114800" cy="365125"/>
          </a:xfrm>
        </p:spPr>
        <p:txBody>
          <a:bodyPr anchor="ctr">
            <a:normAutofit/>
          </a:bodyPr>
          <a:lstStyle/>
          <a:p>
            <a:pPr>
              <a:spcAft>
                <a:spcPts val="600"/>
              </a:spcAft>
            </a:pPr>
            <a:r>
              <a:rPr lang="en-US"/>
              <a:t>Copyrights 2024 CE-UIT. All Rights Reserved.</a:t>
            </a:r>
          </a:p>
        </p:txBody>
      </p:sp>
      <p:sp>
        <p:nvSpPr>
          <p:cNvPr id="5" name="Slide Number Placeholder 4">
            <a:extLst>
              <a:ext uri="{FF2B5EF4-FFF2-40B4-BE49-F238E27FC236}">
                <a16:creationId xmlns:a16="http://schemas.microsoft.com/office/drawing/2014/main" id="{76427003-FB5D-732A-52ED-2D8112E6A8CD}"/>
              </a:ext>
            </a:extLst>
          </p:cNvPr>
          <p:cNvSpPr>
            <a:spLocks noGrp="1"/>
          </p:cNvSpPr>
          <p:nvPr>
            <p:ph type="sldNum" sz="quarter" idx="12"/>
          </p:nvPr>
        </p:nvSpPr>
        <p:spPr>
          <a:xfrm>
            <a:off x="10422944" y="6356350"/>
            <a:ext cx="2743200" cy="365125"/>
          </a:xfrm>
        </p:spPr>
        <p:txBody>
          <a:bodyPr anchor="ctr">
            <a:normAutofit/>
          </a:bodyPr>
          <a:lstStyle/>
          <a:p>
            <a:pPr>
              <a:spcAft>
                <a:spcPts val="600"/>
              </a:spcAft>
            </a:pPr>
            <a:fld id="{48F63A3B-78C7-47BE-AE5E-E10140E04643}" type="slidenum">
              <a:rPr lang="en-US" smtClean="0"/>
              <a:pPr>
                <a:spcAft>
                  <a:spcPts val="600"/>
                </a:spcAft>
              </a:pPr>
              <a:t>33</a:t>
            </a:fld>
            <a:endParaRPr lang="en-US"/>
          </a:p>
        </p:txBody>
      </p:sp>
      <p:graphicFrame>
        <p:nvGraphicFramePr>
          <p:cNvPr id="7" name="Content Placeholder 2">
            <a:extLst>
              <a:ext uri="{FF2B5EF4-FFF2-40B4-BE49-F238E27FC236}">
                <a16:creationId xmlns:a16="http://schemas.microsoft.com/office/drawing/2014/main" id="{4652E0EE-D3C3-DC12-4D61-5E106A532071}"/>
              </a:ext>
            </a:extLst>
          </p:cNvPr>
          <p:cNvGraphicFramePr>
            <a:graphicFrameLocks noGrp="1"/>
          </p:cNvGraphicFramePr>
          <p:nvPr>
            <p:ph idx="1"/>
            <p:extLst>
              <p:ext uri="{D42A27DB-BD31-4B8C-83A1-F6EECF244321}">
                <p14:modId xmlns:p14="http://schemas.microsoft.com/office/powerpoint/2010/main" val="3049867484"/>
              </p:ext>
            </p:extLst>
          </p:nvPr>
        </p:nvGraphicFramePr>
        <p:xfrm>
          <a:off x="336331" y="2020278"/>
          <a:ext cx="11666483" cy="43360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90CD549D-E134-249D-F29B-85CF5407961C}"/>
              </a:ext>
            </a:extLst>
          </p:cNvPr>
          <p:cNvSpPr txBox="1"/>
          <p:nvPr/>
        </p:nvSpPr>
        <p:spPr>
          <a:xfrm>
            <a:off x="1208690" y="1408134"/>
            <a:ext cx="4291239" cy="522451"/>
          </a:xfrm>
          <a:prstGeom prst="rect">
            <a:avLst/>
          </a:prstGeom>
          <a:noFill/>
        </p:spPr>
        <p:txBody>
          <a:bodyPr wrap="none" lIns="91440" tIns="45720" rIns="91440" bIns="45720" rtlCol="0" anchor="t">
            <a:spAutoFit/>
          </a:bodyPr>
          <a:lstStyle/>
          <a:p>
            <a:pPr algn="l">
              <a:lnSpc>
                <a:spcPct val="130000"/>
              </a:lnSpc>
              <a:spcBef>
                <a:spcPts val="300"/>
              </a:spcBef>
              <a:spcAft>
                <a:spcPts val="300"/>
              </a:spcAft>
            </a:pPr>
            <a:r>
              <a:rPr lang="vi-VN" sz="2400">
                <a:latin typeface="Arial"/>
                <a:cs typeface="Arial"/>
              </a:rPr>
              <a:t>Phụ lục A (Các siêu tham số)</a:t>
            </a:r>
            <a:endParaRPr lang="en-US" sz="2400">
              <a:latin typeface="Arial"/>
              <a:cs typeface="Arial"/>
            </a:endParaRPr>
          </a:p>
        </p:txBody>
      </p:sp>
    </p:spTree>
    <p:extLst>
      <p:ext uri="{BB962C8B-B14F-4D97-AF65-F5344CB8AC3E}">
        <p14:creationId xmlns:p14="http://schemas.microsoft.com/office/powerpoint/2010/main" val="35962335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98ACF-27ED-BEE7-E272-906A0882AA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6E63BD-BE78-C5D0-741F-A7CE976498CA}"/>
              </a:ext>
            </a:extLst>
          </p:cNvPr>
          <p:cNvSpPr>
            <a:spLocks noGrp="1"/>
          </p:cNvSpPr>
          <p:nvPr>
            <p:ph type="title"/>
          </p:nvPr>
        </p:nvSpPr>
        <p:spPr>
          <a:xfrm>
            <a:off x="657226" y="1248198"/>
            <a:ext cx="4114799" cy="1399587"/>
          </a:xfrm>
        </p:spPr>
        <p:txBody>
          <a:bodyPr vert="horz" lIns="91440" tIns="45720" rIns="91440" bIns="45720" rtlCol="0" anchor="ctr">
            <a:normAutofit/>
          </a:bodyPr>
          <a:lstStyle/>
          <a:p>
            <a:r>
              <a:rPr lang="en-US" b="1" kern="1200" err="1">
                <a:latin typeface="+mj-lt"/>
                <a:ea typeface="+mj-ea"/>
                <a:cs typeface="+mj-cs"/>
              </a:rPr>
              <a:t>Phụ</a:t>
            </a:r>
            <a:r>
              <a:rPr lang="en-US" b="1" kern="1200">
                <a:latin typeface="+mj-lt"/>
                <a:ea typeface="+mj-ea"/>
                <a:cs typeface="+mj-cs"/>
              </a:rPr>
              <a:t> </a:t>
            </a:r>
            <a:r>
              <a:rPr lang="en-US" b="1" kern="1200" err="1">
                <a:latin typeface="+mj-lt"/>
                <a:ea typeface="+mj-ea"/>
                <a:cs typeface="+mj-cs"/>
              </a:rPr>
              <a:t>lục</a:t>
            </a:r>
            <a:endParaRPr lang="en-US" b="1" kern="1200">
              <a:latin typeface="+mj-lt"/>
              <a:ea typeface="+mj-ea"/>
              <a:cs typeface="+mj-cs"/>
            </a:endParaRPr>
          </a:p>
        </p:txBody>
      </p:sp>
      <p:sp>
        <p:nvSpPr>
          <p:cNvPr id="6" name="TextBox 5">
            <a:extLst>
              <a:ext uri="{FF2B5EF4-FFF2-40B4-BE49-F238E27FC236}">
                <a16:creationId xmlns:a16="http://schemas.microsoft.com/office/drawing/2014/main" id="{F127420B-9279-30A8-DBC8-2DFE339B1DBD}"/>
              </a:ext>
            </a:extLst>
          </p:cNvPr>
          <p:cNvSpPr txBox="1"/>
          <p:nvPr/>
        </p:nvSpPr>
        <p:spPr>
          <a:xfrm>
            <a:off x="657226" y="2777068"/>
            <a:ext cx="4114799" cy="3266917"/>
          </a:xfrm>
          <a:prstGeom prst="rect">
            <a:avLst/>
          </a:prstGeom>
        </p:spPr>
        <p:txBody>
          <a:bodyPr vert="horz" lIns="91440" tIns="45720" rIns="91440" bIns="45720" rtlCol="0" anchor="t">
            <a:normAutofit/>
          </a:bodyPr>
          <a:lstStyle/>
          <a:p>
            <a:pPr defTabSz="914400">
              <a:lnSpc>
                <a:spcPct val="90000"/>
              </a:lnSpc>
              <a:spcBef>
                <a:spcPts val="1000"/>
              </a:spcBef>
              <a:spcAft>
                <a:spcPts val="300"/>
              </a:spcAft>
            </a:pPr>
            <a:r>
              <a:rPr lang="en-US" sz="1600"/>
              <a:t>Phụ</a:t>
            </a:r>
            <a:r>
              <a:rPr lang="en-US" sz="1600" kern="1200">
                <a:latin typeface="+mn-lt"/>
                <a:ea typeface="+mn-ea"/>
                <a:cs typeface="+mn-cs"/>
              </a:rPr>
              <a:t> </a:t>
            </a:r>
            <a:r>
              <a:rPr lang="en-US" sz="1600" kern="1200" err="1">
                <a:latin typeface="+mn-lt"/>
                <a:ea typeface="+mn-ea"/>
                <a:cs typeface="+mn-cs"/>
              </a:rPr>
              <a:t>lục</a:t>
            </a:r>
            <a:r>
              <a:rPr lang="en-US" sz="1600" kern="1200">
                <a:latin typeface="+mn-lt"/>
                <a:ea typeface="+mn-ea"/>
                <a:cs typeface="+mn-cs"/>
              </a:rPr>
              <a:t> A(Các </a:t>
            </a:r>
            <a:r>
              <a:rPr lang="en-US" sz="1600" kern="1200" err="1">
                <a:latin typeface="+mn-lt"/>
                <a:ea typeface="+mn-ea"/>
                <a:cs typeface="+mn-cs"/>
              </a:rPr>
              <a:t>siêu</a:t>
            </a:r>
            <a:r>
              <a:rPr lang="en-US" sz="1600" kern="1200">
                <a:latin typeface="+mn-lt"/>
                <a:ea typeface="+mn-ea"/>
                <a:cs typeface="+mn-cs"/>
              </a:rPr>
              <a:t> </a:t>
            </a:r>
            <a:r>
              <a:rPr lang="en-US" sz="1600" kern="1200" err="1">
                <a:latin typeface="+mn-lt"/>
                <a:ea typeface="+mn-ea"/>
                <a:cs typeface="+mn-cs"/>
              </a:rPr>
              <a:t>tham</a:t>
            </a:r>
            <a:r>
              <a:rPr lang="en-US" sz="1600" kern="1200">
                <a:latin typeface="+mn-lt"/>
                <a:ea typeface="+mn-ea"/>
                <a:cs typeface="+mn-cs"/>
              </a:rPr>
              <a:t> </a:t>
            </a:r>
            <a:r>
              <a:rPr lang="en-US" sz="1600" kern="1200" err="1">
                <a:latin typeface="+mn-lt"/>
                <a:ea typeface="+mn-ea"/>
                <a:cs typeface="+mn-cs"/>
              </a:rPr>
              <a:t>số</a:t>
            </a:r>
            <a:r>
              <a:rPr lang="en-US" sz="1600" kern="1200">
                <a:latin typeface="+mn-lt"/>
                <a:ea typeface="+mn-ea"/>
                <a:cs typeface="+mn-cs"/>
              </a:rPr>
              <a:t>)</a:t>
            </a:r>
          </a:p>
        </p:txBody>
      </p:sp>
      <p:sp>
        <p:nvSpPr>
          <p:cNvPr id="4" name="Footer Placeholder 3">
            <a:extLst>
              <a:ext uri="{FF2B5EF4-FFF2-40B4-BE49-F238E27FC236}">
                <a16:creationId xmlns:a16="http://schemas.microsoft.com/office/drawing/2014/main" id="{A53AE19F-917D-6D61-79CE-708433C48E67}"/>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latin typeface="+mn-lt"/>
                <a:ea typeface="+mn-ea"/>
                <a:cs typeface="+mn-cs"/>
              </a:rPr>
              <a:t>Copyrights 2024 CE-UIT. All Rights Reserved.</a:t>
            </a:r>
          </a:p>
        </p:txBody>
      </p:sp>
      <p:sp>
        <p:nvSpPr>
          <p:cNvPr id="5" name="Slide Number Placeholder 4">
            <a:extLst>
              <a:ext uri="{FF2B5EF4-FFF2-40B4-BE49-F238E27FC236}">
                <a16:creationId xmlns:a16="http://schemas.microsoft.com/office/drawing/2014/main" id="{BD3D9373-4E40-7D49-2676-9C26D52022CF}"/>
              </a:ext>
            </a:extLst>
          </p:cNvPr>
          <p:cNvSpPr>
            <a:spLocks noGrp="1"/>
          </p:cNvSpPr>
          <p:nvPr>
            <p:ph type="sldNum" sz="quarter" idx="12"/>
          </p:nvPr>
        </p:nvSpPr>
        <p:spPr>
          <a:xfrm>
            <a:off x="10409692" y="6356350"/>
            <a:ext cx="2743200" cy="365125"/>
          </a:xfrm>
        </p:spPr>
        <p:txBody>
          <a:bodyPr vert="horz" lIns="91440" tIns="45720" rIns="91440" bIns="45720" rtlCol="0" anchor="ctr">
            <a:normAutofit/>
          </a:bodyPr>
          <a:lstStyle/>
          <a:p>
            <a:pPr>
              <a:spcAft>
                <a:spcPts val="600"/>
              </a:spcAft>
            </a:pPr>
            <a:fld id="{48F63A3B-78C7-47BE-AE5E-E10140E04643}" type="slidenum">
              <a:rPr lang="en-US" smtClean="0"/>
              <a:pPr>
                <a:spcAft>
                  <a:spcPts val="600"/>
                </a:spcAft>
              </a:pPr>
              <a:t>34</a:t>
            </a:fld>
            <a:endParaRPr lang="en-US"/>
          </a:p>
        </p:txBody>
      </p:sp>
      <p:graphicFrame>
        <p:nvGraphicFramePr>
          <p:cNvPr id="7" name="Content Placeholder 2">
            <a:extLst>
              <a:ext uri="{FF2B5EF4-FFF2-40B4-BE49-F238E27FC236}">
                <a16:creationId xmlns:a16="http://schemas.microsoft.com/office/drawing/2014/main" id="{BBD3E328-43F7-55FE-44EB-0F927DD81486}"/>
              </a:ext>
            </a:extLst>
          </p:cNvPr>
          <p:cNvGraphicFramePr>
            <a:graphicFrameLocks noGrp="1"/>
          </p:cNvGraphicFramePr>
          <p:nvPr>
            <p:ph idx="1"/>
            <p:extLst>
              <p:ext uri="{D42A27DB-BD31-4B8C-83A1-F6EECF244321}">
                <p14:modId xmlns:p14="http://schemas.microsoft.com/office/powerpoint/2010/main" val="4134992103"/>
              </p:ext>
            </p:extLst>
          </p:nvPr>
        </p:nvGraphicFramePr>
        <p:xfrm>
          <a:off x="3720148" y="814015"/>
          <a:ext cx="8113264" cy="56620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926600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F4EFFC-8B6E-2C26-6758-2C2FBCDDA5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72D18D-A228-C0C4-0CEE-A1C507C9E23A}"/>
              </a:ext>
            </a:extLst>
          </p:cNvPr>
          <p:cNvSpPr>
            <a:spLocks noGrp="1"/>
          </p:cNvSpPr>
          <p:nvPr>
            <p:ph type="title"/>
          </p:nvPr>
        </p:nvSpPr>
        <p:spPr>
          <a:xfrm>
            <a:off x="606000" y="1036768"/>
            <a:ext cx="10980000" cy="445192"/>
          </a:xfrm>
        </p:spPr>
        <p:txBody>
          <a:bodyPr anchor="ctr">
            <a:normAutofit fontScale="90000"/>
          </a:bodyPr>
          <a:lstStyle/>
          <a:p>
            <a:r>
              <a:rPr lang="en-VN" sz="4000"/>
              <a:t>Phụ lục </a:t>
            </a:r>
          </a:p>
        </p:txBody>
      </p:sp>
      <p:sp>
        <p:nvSpPr>
          <p:cNvPr id="4" name="Footer Placeholder 3">
            <a:extLst>
              <a:ext uri="{FF2B5EF4-FFF2-40B4-BE49-F238E27FC236}">
                <a16:creationId xmlns:a16="http://schemas.microsoft.com/office/drawing/2014/main" id="{9982DFDD-DA50-83EE-3212-6E923D100121}"/>
              </a:ext>
            </a:extLst>
          </p:cNvPr>
          <p:cNvSpPr>
            <a:spLocks noGrp="1"/>
          </p:cNvSpPr>
          <p:nvPr>
            <p:ph type="ftr" sz="quarter" idx="11"/>
          </p:nvPr>
        </p:nvSpPr>
        <p:spPr>
          <a:xfrm>
            <a:off x="4233564" y="6356350"/>
            <a:ext cx="4114800" cy="365125"/>
          </a:xfrm>
        </p:spPr>
        <p:txBody>
          <a:bodyPr anchor="ctr">
            <a:normAutofit/>
          </a:bodyPr>
          <a:lstStyle/>
          <a:p>
            <a:pPr>
              <a:spcAft>
                <a:spcPts val="600"/>
              </a:spcAft>
            </a:pPr>
            <a:r>
              <a:rPr lang="en-US"/>
              <a:t>Copyrights 2024 CE-UIT. All Rights Reserved.</a:t>
            </a:r>
          </a:p>
        </p:txBody>
      </p:sp>
      <p:sp>
        <p:nvSpPr>
          <p:cNvPr id="5" name="Slide Number Placeholder 4">
            <a:extLst>
              <a:ext uri="{FF2B5EF4-FFF2-40B4-BE49-F238E27FC236}">
                <a16:creationId xmlns:a16="http://schemas.microsoft.com/office/drawing/2014/main" id="{F1FFDE20-A43C-18B7-4918-EDD58D0B3BBC}"/>
              </a:ext>
            </a:extLst>
          </p:cNvPr>
          <p:cNvSpPr>
            <a:spLocks noGrp="1"/>
          </p:cNvSpPr>
          <p:nvPr>
            <p:ph type="sldNum" sz="quarter" idx="12"/>
          </p:nvPr>
        </p:nvSpPr>
        <p:spPr>
          <a:xfrm>
            <a:off x="10422944" y="6356350"/>
            <a:ext cx="2743200" cy="365125"/>
          </a:xfrm>
        </p:spPr>
        <p:txBody>
          <a:bodyPr anchor="ctr">
            <a:normAutofit/>
          </a:bodyPr>
          <a:lstStyle/>
          <a:p>
            <a:pPr>
              <a:spcAft>
                <a:spcPts val="600"/>
              </a:spcAft>
            </a:pPr>
            <a:fld id="{48F63A3B-78C7-47BE-AE5E-E10140E04643}" type="slidenum">
              <a:rPr lang="en-US" smtClean="0"/>
              <a:pPr>
                <a:spcAft>
                  <a:spcPts val="600"/>
                </a:spcAft>
              </a:pPr>
              <a:t>35</a:t>
            </a:fld>
            <a:endParaRPr lang="en-US"/>
          </a:p>
        </p:txBody>
      </p:sp>
      <p:sp>
        <p:nvSpPr>
          <p:cNvPr id="6" name="TextBox 5">
            <a:extLst>
              <a:ext uri="{FF2B5EF4-FFF2-40B4-BE49-F238E27FC236}">
                <a16:creationId xmlns:a16="http://schemas.microsoft.com/office/drawing/2014/main" id="{0B096138-7A7B-0C5E-32D3-1EC92BD67268}"/>
              </a:ext>
            </a:extLst>
          </p:cNvPr>
          <p:cNvSpPr txBox="1"/>
          <p:nvPr/>
        </p:nvSpPr>
        <p:spPr>
          <a:xfrm>
            <a:off x="994536" y="1731465"/>
            <a:ext cx="6478055" cy="522451"/>
          </a:xfrm>
          <a:prstGeom prst="rect">
            <a:avLst/>
          </a:prstGeom>
          <a:noFill/>
        </p:spPr>
        <p:txBody>
          <a:bodyPr wrap="none" rtlCol="0">
            <a:spAutoFit/>
          </a:bodyPr>
          <a:lstStyle/>
          <a:p>
            <a:pPr>
              <a:lnSpc>
                <a:spcPct val="130000"/>
              </a:lnSpc>
              <a:spcBef>
                <a:spcPts val="300"/>
              </a:spcBef>
              <a:spcAft>
                <a:spcPts val="300"/>
              </a:spcAft>
            </a:pPr>
            <a:r>
              <a:rPr lang="vi-VN" sz="2400"/>
              <a:t>Phụ lục B: Phân tích ảnh hưởng của Ngưỡng </a:t>
            </a:r>
            <a:endParaRPr lang="en-US" sz="2400"/>
          </a:p>
        </p:txBody>
      </p:sp>
      <p:graphicFrame>
        <p:nvGraphicFramePr>
          <p:cNvPr id="9" name="Content Placeholder 8">
            <a:extLst>
              <a:ext uri="{FF2B5EF4-FFF2-40B4-BE49-F238E27FC236}">
                <a16:creationId xmlns:a16="http://schemas.microsoft.com/office/drawing/2014/main" id="{AA49954B-96C5-87A8-6019-096FDD213966}"/>
              </a:ext>
            </a:extLst>
          </p:cNvPr>
          <p:cNvGraphicFramePr>
            <a:graphicFrameLocks noGrp="1"/>
          </p:cNvGraphicFramePr>
          <p:nvPr>
            <p:ph idx="1"/>
          </p:nvPr>
        </p:nvGraphicFramePr>
        <p:xfrm>
          <a:off x="838200" y="2857627"/>
          <a:ext cx="10515600" cy="2477262"/>
        </p:xfrm>
        <a:graphic>
          <a:graphicData uri="http://schemas.openxmlformats.org/drawingml/2006/table">
            <a:tbl>
              <a:tblPr firstRow="1" firstCol="1" bandRow="1">
                <a:tableStyleId>{5C22544A-7EE6-4342-B048-85BDC9FD1C3A}</a:tableStyleId>
              </a:tblPr>
              <a:tblGrid>
                <a:gridCol w="2103120">
                  <a:extLst>
                    <a:ext uri="{9D8B030D-6E8A-4147-A177-3AD203B41FA5}">
                      <a16:colId xmlns:a16="http://schemas.microsoft.com/office/drawing/2014/main" val="2496667833"/>
                    </a:ext>
                  </a:extLst>
                </a:gridCol>
                <a:gridCol w="2103120">
                  <a:extLst>
                    <a:ext uri="{9D8B030D-6E8A-4147-A177-3AD203B41FA5}">
                      <a16:colId xmlns:a16="http://schemas.microsoft.com/office/drawing/2014/main" val="2333421845"/>
                    </a:ext>
                  </a:extLst>
                </a:gridCol>
                <a:gridCol w="2103120">
                  <a:extLst>
                    <a:ext uri="{9D8B030D-6E8A-4147-A177-3AD203B41FA5}">
                      <a16:colId xmlns:a16="http://schemas.microsoft.com/office/drawing/2014/main" val="1590953474"/>
                    </a:ext>
                  </a:extLst>
                </a:gridCol>
                <a:gridCol w="2103120">
                  <a:extLst>
                    <a:ext uri="{9D8B030D-6E8A-4147-A177-3AD203B41FA5}">
                      <a16:colId xmlns:a16="http://schemas.microsoft.com/office/drawing/2014/main" val="2875678813"/>
                    </a:ext>
                  </a:extLst>
                </a:gridCol>
                <a:gridCol w="2103120">
                  <a:extLst>
                    <a:ext uri="{9D8B030D-6E8A-4147-A177-3AD203B41FA5}">
                      <a16:colId xmlns:a16="http://schemas.microsoft.com/office/drawing/2014/main" val="722657512"/>
                    </a:ext>
                  </a:extLst>
                </a:gridCol>
              </a:tblGrid>
              <a:tr h="0">
                <a:tc>
                  <a:txBody>
                    <a:bodyPr/>
                    <a:lstStyle/>
                    <a:p>
                      <a:pPr marL="228600" algn="just">
                        <a:lnSpc>
                          <a:spcPct val="150000"/>
                        </a:lnSpc>
                        <a:spcAft>
                          <a:spcPts val="600"/>
                        </a:spcAft>
                        <a:buNone/>
                      </a:pPr>
                      <a:r>
                        <a:rPr lang="en-US" sz="1300">
                          <a:effectLst/>
                        </a:rPr>
                        <a:t>Confidence (conf)</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Precision (Box(P))</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Recall (R)</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mAP50</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mAP50-95</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extLst>
                  <a:ext uri="{0D108BD9-81ED-4DB2-BD59-A6C34878D82A}">
                    <a16:rowId xmlns:a16="http://schemas.microsoft.com/office/drawing/2014/main" val="4177557734"/>
                  </a:ext>
                </a:extLst>
              </a:tr>
              <a:tr h="0">
                <a:tc>
                  <a:txBody>
                    <a:bodyPr/>
                    <a:lstStyle/>
                    <a:p>
                      <a:pPr marL="228600" algn="just">
                        <a:lnSpc>
                          <a:spcPct val="150000"/>
                        </a:lnSpc>
                        <a:spcAft>
                          <a:spcPts val="600"/>
                        </a:spcAft>
                        <a:buNone/>
                      </a:pPr>
                      <a:r>
                        <a:rPr lang="en-US" sz="1300">
                          <a:effectLst/>
                        </a:rPr>
                        <a:t>0.25</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0.852</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0.723</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0.795</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0.621</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extLst>
                  <a:ext uri="{0D108BD9-81ED-4DB2-BD59-A6C34878D82A}">
                    <a16:rowId xmlns:a16="http://schemas.microsoft.com/office/drawing/2014/main" val="363955280"/>
                  </a:ext>
                </a:extLst>
              </a:tr>
              <a:tr h="0">
                <a:tc>
                  <a:txBody>
                    <a:bodyPr/>
                    <a:lstStyle/>
                    <a:p>
                      <a:pPr marL="228600" algn="just">
                        <a:lnSpc>
                          <a:spcPct val="150000"/>
                        </a:lnSpc>
                        <a:spcAft>
                          <a:spcPts val="600"/>
                        </a:spcAft>
                        <a:buNone/>
                      </a:pPr>
                      <a:r>
                        <a:rPr lang="en-US" sz="1300">
                          <a:effectLst/>
                        </a:rPr>
                        <a:t>0.3</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0.852</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0.723</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0.793</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0.621</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extLst>
                  <a:ext uri="{0D108BD9-81ED-4DB2-BD59-A6C34878D82A}">
                    <a16:rowId xmlns:a16="http://schemas.microsoft.com/office/drawing/2014/main" val="2951135703"/>
                  </a:ext>
                </a:extLst>
              </a:tr>
              <a:tr h="0">
                <a:tc>
                  <a:txBody>
                    <a:bodyPr/>
                    <a:lstStyle/>
                    <a:p>
                      <a:pPr marL="228600" algn="just">
                        <a:lnSpc>
                          <a:spcPct val="150000"/>
                        </a:lnSpc>
                        <a:spcAft>
                          <a:spcPts val="600"/>
                        </a:spcAft>
                        <a:buNone/>
                      </a:pPr>
                      <a:r>
                        <a:rPr lang="en-US" sz="1300">
                          <a:effectLst/>
                        </a:rPr>
                        <a:t>0.5</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0.875</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0.694</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0.782</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0.592</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extLst>
                  <a:ext uri="{0D108BD9-81ED-4DB2-BD59-A6C34878D82A}">
                    <a16:rowId xmlns:a16="http://schemas.microsoft.com/office/drawing/2014/main" val="3621815939"/>
                  </a:ext>
                </a:extLst>
              </a:tr>
              <a:tr h="0">
                <a:tc>
                  <a:txBody>
                    <a:bodyPr/>
                    <a:lstStyle/>
                    <a:p>
                      <a:pPr marL="228600" algn="just">
                        <a:lnSpc>
                          <a:spcPct val="150000"/>
                        </a:lnSpc>
                        <a:spcAft>
                          <a:spcPts val="600"/>
                        </a:spcAft>
                        <a:buNone/>
                      </a:pPr>
                      <a:r>
                        <a:rPr lang="en-US" sz="1300">
                          <a:effectLst/>
                        </a:rPr>
                        <a:t>0.7</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0.906</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0.619</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0.754</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0.611</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extLst>
                  <a:ext uri="{0D108BD9-81ED-4DB2-BD59-A6C34878D82A}">
                    <a16:rowId xmlns:a16="http://schemas.microsoft.com/office/drawing/2014/main" val="3096314670"/>
                  </a:ext>
                </a:extLst>
              </a:tr>
              <a:tr h="0">
                <a:tc>
                  <a:txBody>
                    <a:bodyPr/>
                    <a:lstStyle/>
                    <a:p>
                      <a:pPr marL="228600" algn="just">
                        <a:lnSpc>
                          <a:spcPct val="150000"/>
                        </a:lnSpc>
                        <a:spcAft>
                          <a:spcPts val="600"/>
                        </a:spcAft>
                        <a:buNone/>
                      </a:pPr>
                      <a:r>
                        <a:rPr lang="en-US" sz="1300">
                          <a:effectLst/>
                        </a:rPr>
                        <a:t>0.9</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0.941</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0.187</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0.561</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tc>
                  <a:txBody>
                    <a:bodyPr/>
                    <a:lstStyle/>
                    <a:p>
                      <a:pPr marL="228600" algn="just">
                        <a:lnSpc>
                          <a:spcPct val="150000"/>
                        </a:lnSpc>
                        <a:spcAft>
                          <a:spcPts val="600"/>
                        </a:spcAft>
                        <a:buNone/>
                      </a:pPr>
                      <a:r>
                        <a:rPr lang="en-US" sz="1300">
                          <a:effectLst/>
                        </a:rPr>
                        <a:t>0.500</a:t>
                      </a:r>
                      <a:endParaRPr lang="en-US" sz="1300">
                        <a:effectLst/>
                        <a:latin typeface="Cambria" panose="02040503050406030204" pitchFamily="18" charset="0"/>
                        <a:ea typeface="Cambria" panose="02040503050406030204" pitchFamily="18" charset="0"/>
                        <a:cs typeface="Cambria" panose="02040503050406030204" pitchFamily="18" charset="0"/>
                      </a:endParaRPr>
                    </a:p>
                  </a:txBody>
                  <a:tcPr marL="114300" marR="114300" marT="76200" marB="76200"/>
                </a:tc>
                <a:extLst>
                  <a:ext uri="{0D108BD9-81ED-4DB2-BD59-A6C34878D82A}">
                    <a16:rowId xmlns:a16="http://schemas.microsoft.com/office/drawing/2014/main" val="459237799"/>
                  </a:ext>
                </a:extLst>
              </a:tr>
            </a:tbl>
          </a:graphicData>
        </a:graphic>
      </p:graphicFrame>
    </p:spTree>
    <p:extLst>
      <p:ext uri="{BB962C8B-B14F-4D97-AF65-F5344CB8AC3E}">
        <p14:creationId xmlns:p14="http://schemas.microsoft.com/office/powerpoint/2010/main" val="15053551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4460DF-5F37-D068-93F1-C15BF6150C3E}"/>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106BD9C3-F92F-0C1F-E001-4E3346ABE9F1}"/>
              </a:ext>
            </a:extLst>
          </p:cNvPr>
          <p:cNvSpPr>
            <a:spLocks noGrp="1"/>
          </p:cNvSpPr>
          <p:nvPr>
            <p:ph type="title"/>
          </p:nvPr>
        </p:nvSpPr>
        <p:spPr>
          <a:xfrm>
            <a:off x="606000" y="974983"/>
            <a:ext cx="10980000" cy="890663"/>
          </a:xfrm>
        </p:spPr>
        <p:txBody>
          <a:bodyPr/>
          <a:lstStyle/>
          <a:p>
            <a:r>
              <a:rPr lang="en-US" sz="4000" err="1">
                <a:gradFill flip="none">
                  <a:gsLst>
                    <a:gs pos="0">
                      <a:srgbClr val="029676">
                        <a:lumMod val="75000"/>
                      </a:srgbClr>
                    </a:gs>
                    <a:gs pos="100000">
                      <a:srgbClr val="38EF7D">
                        <a:lumMod val="75000"/>
                      </a:srgbClr>
                    </a:gs>
                  </a:gsLst>
                  <a:lin ang="16200000" scaled="1"/>
                  <a:tileRect/>
                </a:gradFill>
                <a:latin typeface="Times New Roman"/>
                <a:cs typeface="Times New Roman"/>
              </a:rPr>
              <a:t>Phụ</a:t>
            </a:r>
            <a:r>
              <a:rPr lang="en-US" sz="4000">
                <a:gradFill flip="none">
                  <a:gsLst>
                    <a:gs pos="0">
                      <a:srgbClr val="029676">
                        <a:lumMod val="75000"/>
                      </a:srgbClr>
                    </a:gs>
                    <a:gs pos="100000">
                      <a:srgbClr val="38EF7D">
                        <a:lumMod val="75000"/>
                      </a:srgbClr>
                    </a:gs>
                  </a:gsLst>
                  <a:lin ang="16200000" scaled="1"/>
                  <a:tileRect/>
                </a:gradFill>
                <a:latin typeface="Times New Roman"/>
                <a:cs typeface="Times New Roman"/>
              </a:rPr>
              <a:t> </a:t>
            </a:r>
            <a:r>
              <a:rPr lang="en-US" sz="4000" err="1">
                <a:gradFill flip="none">
                  <a:gsLst>
                    <a:gs pos="0">
                      <a:srgbClr val="029676">
                        <a:lumMod val="75000"/>
                      </a:srgbClr>
                    </a:gs>
                    <a:gs pos="100000">
                      <a:srgbClr val="38EF7D">
                        <a:lumMod val="75000"/>
                      </a:srgbClr>
                    </a:gs>
                  </a:gsLst>
                  <a:lin ang="16200000" scaled="1"/>
                  <a:tileRect/>
                </a:gradFill>
                <a:latin typeface="Times New Roman"/>
                <a:cs typeface="Times New Roman"/>
              </a:rPr>
              <a:t>lục</a:t>
            </a:r>
            <a:endParaRPr lang="vi-VN" sz="4000" b="0" err="1">
              <a:gradFill flip="none">
                <a:gsLst>
                  <a:gs pos="0">
                    <a:srgbClr val="029676">
                      <a:lumMod val="75000"/>
                    </a:srgbClr>
                  </a:gs>
                  <a:gs pos="100000">
                    <a:srgbClr val="38EF7D">
                      <a:lumMod val="75000"/>
                    </a:srgbClr>
                  </a:gs>
                </a:gsLst>
                <a:lin ang="16200000" scaled="1"/>
                <a:tileRect/>
              </a:gradFill>
              <a:latin typeface="Times New Roman"/>
              <a:cs typeface="Times New Roman"/>
            </a:endParaRPr>
          </a:p>
          <a:p>
            <a:endParaRPr lang="vi-VN">
              <a:gradFill flip="none">
                <a:gsLst>
                  <a:gs pos="0">
                    <a:srgbClr val="029676">
                      <a:lumMod val="75000"/>
                    </a:srgbClr>
                  </a:gs>
                  <a:gs pos="100000">
                    <a:srgbClr val="38EF7D">
                      <a:lumMod val="75000"/>
                    </a:srgbClr>
                  </a:gs>
                </a:gsLst>
                <a:lin ang="16200000" scaled="1"/>
                <a:tileRect/>
              </a:gradFill>
              <a:latin typeface="Times New Roman"/>
              <a:cs typeface="Times New Roman"/>
            </a:endParaRPr>
          </a:p>
        </p:txBody>
      </p:sp>
      <p:sp>
        <p:nvSpPr>
          <p:cNvPr id="3" name="Chỗ dành sẵn cho Nội dung 2">
            <a:extLst>
              <a:ext uri="{FF2B5EF4-FFF2-40B4-BE49-F238E27FC236}">
                <a16:creationId xmlns:a16="http://schemas.microsoft.com/office/drawing/2014/main" id="{7CBAFBFA-EB73-3FA2-7C7E-9153E85CE229}"/>
              </a:ext>
            </a:extLst>
          </p:cNvPr>
          <p:cNvSpPr>
            <a:spLocks noGrp="1"/>
          </p:cNvSpPr>
          <p:nvPr>
            <p:ph idx="1"/>
          </p:nvPr>
        </p:nvSpPr>
        <p:spPr/>
        <p:txBody>
          <a:bodyPr vert="horz" lIns="91440" tIns="45720" rIns="91440" bIns="45720" rtlCol="0" anchor="t">
            <a:noAutofit/>
          </a:bodyPr>
          <a:lstStyle/>
          <a:p>
            <a:pPr>
              <a:buNone/>
            </a:pPr>
            <a:r>
              <a:rPr lang="vi-VN" sz="1400">
                <a:latin typeface="Times New Roman"/>
                <a:cs typeface="Times New Roman"/>
              </a:rPr>
              <a:t>cls_loss (Classification loss)</a:t>
            </a:r>
          </a:p>
          <a:p>
            <a:pPr>
              <a:buFont typeface="Arial"/>
            </a:pPr>
            <a:r>
              <a:rPr lang="vi-VN" sz="1400">
                <a:latin typeface="Times New Roman"/>
                <a:ea typeface="+mn-lt"/>
                <a:cs typeface="Arial"/>
              </a:rPr>
              <a:t>Định nghĩa: Là hàm mất mát đo lường sai số giữa nhãn thực tế và nhãn dự đoán của các đối tượng trong ảnh.</a:t>
            </a:r>
          </a:p>
          <a:p>
            <a:pPr>
              <a:buFont typeface="Arial"/>
            </a:pPr>
            <a:r>
              <a:rPr lang="vi-VN" sz="1400">
                <a:latin typeface="Times New Roman"/>
                <a:ea typeface="+mn-lt"/>
                <a:cs typeface="Arial"/>
              </a:rPr>
              <a:t>Ý nghĩa: Đánh giá khả năng phân loại đúng class của mô hình.</a:t>
            </a:r>
            <a:endParaRPr lang="vi-VN" sz="1400">
              <a:latin typeface="Times New Roman"/>
              <a:cs typeface="Arial"/>
            </a:endParaRPr>
          </a:p>
          <a:p>
            <a:pPr>
              <a:buFont typeface="Arial"/>
            </a:pPr>
            <a:r>
              <a:rPr lang="vi-VN" sz="1400">
                <a:latin typeface="Times New Roman"/>
                <a:ea typeface="+mn-lt"/>
                <a:cs typeface="Arial"/>
              </a:rPr>
              <a:t>Ví dụ hàm: Binary Cross-Entropy hoặc Focal Loss.</a:t>
            </a:r>
            <a:endParaRPr lang="vi-VN" sz="1400">
              <a:latin typeface="Times New Roman"/>
              <a:cs typeface="Arial"/>
            </a:endParaRPr>
          </a:p>
          <a:p>
            <a:pPr>
              <a:buNone/>
            </a:pPr>
            <a:r>
              <a:rPr lang="vi-VN" sz="1400">
                <a:latin typeface="Times New Roman"/>
                <a:cs typeface="Arial"/>
              </a:rPr>
              <a:t>box_loss (Bounding box loss)</a:t>
            </a:r>
          </a:p>
          <a:p>
            <a:pPr>
              <a:buFont typeface="Arial"/>
            </a:pPr>
            <a:r>
              <a:rPr lang="vi-VN" sz="1400">
                <a:latin typeface="Times New Roman"/>
                <a:ea typeface="+mn-lt"/>
                <a:cs typeface="Arial"/>
              </a:rPr>
              <a:t>Định nghĩa: Là hàm mất mát đo sự khác biệt giữa vị trí và kích thước của bounding box dự đoán và ground truth.</a:t>
            </a:r>
          </a:p>
          <a:p>
            <a:pPr>
              <a:buFont typeface="Arial"/>
            </a:pPr>
            <a:r>
              <a:rPr lang="vi-VN" sz="1400">
                <a:latin typeface="Times New Roman"/>
                <a:ea typeface="+mn-lt"/>
                <a:cs typeface="Arial"/>
              </a:rPr>
              <a:t>Ý nghĩa: Đánh giá khả năng xác định chính xác vị trí đối tượng của mô hình.</a:t>
            </a:r>
          </a:p>
          <a:p>
            <a:pPr>
              <a:buFont typeface="Arial"/>
            </a:pPr>
            <a:r>
              <a:rPr lang="vi-VN" sz="1400">
                <a:latin typeface="Times New Roman"/>
                <a:ea typeface="+mn-lt"/>
                <a:cs typeface="Arial"/>
              </a:rPr>
              <a:t>Ví dụ hàm: IoU Loss, GIoU, DIoU, CIoU.</a:t>
            </a:r>
            <a:endParaRPr lang="vi-VN" sz="1400">
              <a:latin typeface="Times New Roman"/>
              <a:cs typeface="Arial"/>
            </a:endParaRPr>
          </a:p>
          <a:p>
            <a:pPr marL="0" indent="0">
              <a:buNone/>
            </a:pPr>
            <a:r>
              <a:rPr lang="vi-VN" sz="1400">
                <a:latin typeface="Times New Roman"/>
                <a:cs typeface="Arial"/>
              </a:rPr>
              <a:t>dfl_loss (Distribution Focal Loss)</a:t>
            </a:r>
          </a:p>
          <a:p>
            <a:pPr>
              <a:buFont typeface="Arial"/>
            </a:pPr>
            <a:r>
              <a:rPr lang="vi-VN" sz="1400">
                <a:latin typeface="Times New Roman"/>
                <a:ea typeface="+mn-lt"/>
                <a:cs typeface="Arial"/>
              </a:rPr>
              <a:t>Định nghĩa: Là hàm mất mát dùng để tối ưu hóa phân bố tọa độ bounding box bằng cách dự đoán xác suất của từng vị trí.</a:t>
            </a:r>
          </a:p>
          <a:p>
            <a:pPr>
              <a:buFont typeface="Arial"/>
            </a:pPr>
            <a:r>
              <a:rPr lang="vi-VN" sz="1400">
                <a:latin typeface="Times New Roman"/>
                <a:ea typeface="+mn-lt"/>
                <a:cs typeface="Arial"/>
              </a:rPr>
              <a:t>Ý nghĩa: Giúp mô hình dự đoán tọa độ mượt hơn và chính xác hơn.</a:t>
            </a:r>
            <a:endParaRPr lang="vi-VN" sz="1400">
              <a:latin typeface="Times New Roman"/>
              <a:cs typeface="Arial"/>
            </a:endParaRPr>
          </a:p>
          <a:p>
            <a:pPr>
              <a:buFont typeface="Arial"/>
            </a:pPr>
            <a:r>
              <a:rPr lang="vi-VN" sz="1400">
                <a:latin typeface="Times New Roman"/>
                <a:ea typeface="+mn-lt"/>
                <a:cs typeface="Arial"/>
              </a:rPr>
              <a:t>Xuất hiện: Trong các kiến trúc hiện đại như YOLOv8.</a:t>
            </a:r>
          </a:p>
          <a:p>
            <a:pPr marL="0" indent="0">
              <a:buNone/>
            </a:pPr>
            <a:endParaRPr lang="vi-VN" sz="1400">
              <a:latin typeface="Times New Roman"/>
              <a:cs typeface="Arial"/>
            </a:endParaRPr>
          </a:p>
        </p:txBody>
      </p:sp>
      <p:sp>
        <p:nvSpPr>
          <p:cNvPr id="4" name="Chỗ dành sẵn cho Chân trang 3">
            <a:extLst>
              <a:ext uri="{FF2B5EF4-FFF2-40B4-BE49-F238E27FC236}">
                <a16:creationId xmlns:a16="http://schemas.microsoft.com/office/drawing/2014/main" id="{61362D95-117E-45C4-0094-071E3BC17D67}"/>
              </a:ext>
            </a:extLst>
          </p:cNvPr>
          <p:cNvSpPr>
            <a:spLocks noGrp="1"/>
          </p:cNvSpPr>
          <p:nvPr>
            <p:ph type="ftr" sz="quarter" idx="11"/>
          </p:nvPr>
        </p:nvSpPr>
        <p:spPr/>
        <p:txBody>
          <a:bodyPr/>
          <a:lstStyle/>
          <a:p>
            <a:r>
              <a:rPr lang="en-US"/>
              <a:t>Copyrights 2024 CE-UIT. All Rights Reserved.</a:t>
            </a:r>
          </a:p>
        </p:txBody>
      </p:sp>
      <p:sp>
        <p:nvSpPr>
          <p:cNvPr id="5" name="Chỗ dành sẵn cho Số hiệu Bản chiếu 4">
            <a:extLst>
              <a:ext uri="{FF2B5EF4-FFF2-40B4-BE49-F238E27FC236}">
                <a16:creationId xmlns:a16="http://schemas.microsoft.com/office/drawing/2014/main" id="{617A3DD0-D837-4FDD-C682-88E0C0766FB1}"/>
              </a:ext>
            </a:extLst>
          </p:cNvPr>
          <p:cNvSpPr>
            <a:spLocks noGrp="1"/>
          </p:cNvSpPr>
          <p:nvPr>
            <p:ph type="sldNum" sz="quarter" idx="12"/>
          </p:nvPr>
        </p:nvSpPr>
        <p:spPr/>
        <p:txBody>
          <a:bodyPr/>
          <a:lstStyle/>
          <a:p>
            <a:fld id="{48F63A3B-78C7-47BE-AE5E-E10140E04643}" type="slidenum">
              <a:rPr lang="en-US" smtClean="0"/>
              <a:pPr/>
              <a:t>36</a:t>
            </a:fld>
            <a:endParaRPr lang="en-US"/>
          </a:p>
        </p:txBody>
      </p:sp>
    </p:spTree>
    <p:extLst>
      <p:ext uri="{BB962C8B-B14F-4D97-AF65-F5344CB8AC3E}">
        <p14:creationId xmlns:p14="http://schemas.microsoft.com/office/powerpoint/2010/main" val="25154208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3C0724-F3F9-EF1B-942F-2596A44C2B25}"/>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F68108E9-8FAF-3B34-9F72-DAAB06D95218}"/>
              </a:ext>
            </a:extLst>
          </p:cNvPr>
          <p:cNvSpPr>
            <a:spLocks noGrp="1"/>
          </p:cNvSpPr>
          <p:nvPr>
            <p:ph type="title"/>
          </p:nvPr>
        </p:nvSpPr>
        <p:spPr>
          <a:xfrm>
            <a:off x="606000" y="974983"/>
            <a:ext cx="10980000" cy="890663"/>
          </a:xfrm>
        </p:spPr>
        <p:txBody>
          <a:bodyPr/>
          <a:lstStyle/>
          <a:p>
            <a:r>
              <a:rPr lang="en-US" sz="4000" err="1">
                <a:gradFill flip="none">
                  <a:gsLst>
                    <a:gs pos="0">
                      <a:srgbClr val="029676">
                        <a:lumMod val="75000"/>
                      </a:srgbClr>
                    </a:gs>
                    <a:gs pos="100000">
                      <a:srgbClr val="38EF7D">
                        <a:lumMod val="75000"/>
                      </a:srgbClr>
                    </a:gs>
                  </a:gsLst>
                  <a:lin ang="16200000" scaled="1"/>
                  <a:tileRect/>
                </a:gradFill>
                <a:latin typeface="Times New Roman"/>
                <a:cs typeface="Times New Roman"/>
              </a:rPr>
              <a:t>Phụ</a:t>
            </a:r>
            <a:r>
              <a:rPr lang="en-US" sz="4000">
                <a:gradFill flip="none">
                  <a:gsLst>
                    <a:gs pos="0">
                      <a:srgbClr val="029676">
                        <a:lumMod val="75000"/>
                      </a:srgbClr>
                    </a:gs>
                    <a:gs pos="100000">
                      <a:srgbClr val="38EF7D">
                        <a:lumMod val="75000"/>
                      </a:srgbClr>
                    </a:gs>
                  </a:gsLst>
                  <a:lin ang="16200000" scaled="1"/>
                  <a:tileRect/>
                </a:gradFill>
                <a:latin typeface="Times New Roman"/>
                <a:cs typeface="Times New Roman"/>
              </a:rPr>
              <a:t> </a:t>
            </a:r>
            <a:r>
              <a:rPr lang="en-US" sz="4000" err="1">
                <a:gradFill flip="none">
                  <a:gsLst>
                    <a:gs pos="0">
                      <a:srgbClr val="029676">
                        <a:lumMod val="75000"/>
                      </a:srgbClr>
                    </a:gs>
                    <a:gs pos="100000">
                      <a:srgbClr val="38EF7D">
                        <a:lumMod val="75000"/>
                      </a:srgbClr>
                    </a:gs>
                  </a:gsLst>
                  <a:lin ang="16200000" scaled="1"/>
                  <a:tileRect/>
                </a:gradFill>
                <a:latin typeface="Times New Roman"/>
                <a:cs typeface="Times New Roman"/>
              </a:rPr>
              <a:t>lục</a:t>
            </a:r>
            <a:endParaRPr lang="vi-VN" sz="4000" b="0" err="1">
              <a:gradFill flip="none">
                <a:gsLst>
                  <a:gs pos="0">
                    <a:srgbClr val="029676">
                      <a:lumMod val="75000"/>
                    </a:srgbClr>
                  </a:gs>
                  <a:gs pos="100000">
                    <a:srgbClr val="38EF7D">
                      <a:lumMod val="75000"/>
                    </a:srgbClr>
                  </a:gs>
                </a:gsLst>
                <a:lin ang="16200000" scaled="1"/>
                <a:tileRect/>
              </a:gradFill>
              <a:latin typeface="Times New Roman"/>
              <a:cs typeface="Times New Roman"/>
            </a:endParaRPr>
          </a:p>
          <a:p>
            <a:endParaRPr lang="vi-VN">
              <a:gradFill flip="none">
                <a:gsLst>
                  <a:gs pos="0">
                    <a:srgbClr val="029676">
                      <a:lumMod val="75000"/>
                    </a:srgbClr>
                  </a:gs>
                  <a:gs pos="100000">
                    <a:srgbClr val="38EF7D">
                      <a:lumMod val="75000"/>
                    </a:srgbClr>
                  </a:gs>
                </a:gsLst>
                <a:lin ang="16200000" scaled="1"/>
                <a:tileRect/>
              </a:gradFill>
              <a:latin typeface="Times New Roman"/>
              <a:cs typeface="Times New Roman"/>
            </a:endParaRPr>
          </a:p>
        </p:txBody>
      </p:sp>
      <p:sp>
        <p:nvSpPr>
          <p:cNvPr id="4" name="Chỗ dành sẵn cho Chân trang 3">
            <a:extLst>
              <a:ext uri="{FF2B5EF4-FFF2-40B4-BE49-F238E27FC236}">
                <a16:creationId xmlns:a16="http://schemas.microsoft.com/office/drawing/2014/main" id="{ECAC03FA-0B98-2B16-061F-C6CBD7BB76CD}"/>
              </a:ext>
            </a:extLst>
          </p:cNvPr>
          <p:cNvSpPr>
            <a:spLocks noGrp="1"/>
          </p:cNvSpPr>
          <p:nvPr>
            <p:ph type="ftr" sz="quarter" idx="11"/>
          </p:nvPr>
        </p:nvSpPr>
        <p:spPr/>
        <p:txBody>
          <a:bodyPr/>
          <a:lstStyle/>
          <a:p>
            <a:r>
              <a:rPr lang="en-US"/>
              <a:t>Copyrights 2024 CE-UIT. All Rights Reserved.</a:t>
            </a:r>
          </a:p>
        </p:txBody>
      </p:sp>
      <p:sp>
        <p:nvSpPr>
          <p:cNvPr id="5" name="Chỗ dành sẵn cho Số hiệu Bản chiếu 4">
            <a:extLst>
              <a:ext uri="{FF2B5EF4-FFF2-40B4-BE49-F238E27FC236}">
                <a16:creationId xmlns:a16="http://schemas.microsoft.com/office/drawing/2014/main" id="{3585F0DC-E3BF-0F34-E96C-3ABAA89B743B}"/>
              </a:ext>
            </a:extLst>
          </p:cNvPr>
          <p:cNvSpPr>
            <a:spLocks noGrp="1"/>
          </p:cNvSpPr>
          <p:nvPr>
            <p:ph type="sldNum" sz="quarter" idx="12"/>
          </p:nvPr>
        </p:nvSpPr>
        <p:spPr/>
        <p:txBody>
          <a:bodyPr/>
          <a:lstStyle/>
          <a:p>
            <a:fld id="{48F63A3B-78C7-47BE-AE5E-E10140E04643}" type="slidenum">
              <a:rPr lang="en-US" smtClean="0"/>
              <a:pPr/>
              <a:t>37</a:t>
            </a:fld>
            <a:endParaRPr lang="en-US"/>
          </a:p>
        </p:txBody>
      </p:sp>
      <p:pic>
        <p:nvPicPr>
          <p:cNvPr id="8" name="Content Placeholder 7" descr="A screenshot of a phone&#10;&#10;AI-generated content may be incorrect.">
            <a:extLst>
              <a:ext uri="{FF2B5EF4-FFF2-40B4-BE49-F238E27FC236}">
                <a16:creationId xmlns:a16="http://schemas.microsoft.com/office/drawing/2014/main" id="{89B7A932-5464-290C-D7DE-FD9B8854CC96}"/>
              </a:ext>
            </a:extLst>
          </p:cNvPr>
          <p:cNvPicPr>
            <a:picLocks noGrp="1" noChangeAspect="1"/>
          </p:cNvPicPr>
          <p:nvPr>
            <p:ph idx="1"/>
          </p:nvPr>
        </p:nvPicPr>
        <p:blipFill>
          <a:blip r:embed="rId2"/>
          <a:stretch>
            <a:fillRect/>
          </a:stretch>
        </p:blipFill>
        <p:spPr>
          <a:xfrm>
            <a:off x="2044" y="2245423"/>
            <a:ext cx="11826666" cy="2374307"/>
          </a:xfrm>
          <a:prstGeom prst="rect">
            <a:avLst/>
          </a:prstGeom>
        </p:spPr>
      </p:pic>
    </p:spTree>
    <p:extLst>
      <p:ext uri="{BB962C8B-B14F-4D97-AF65-F5344CB8AC3E}">
        <p14:creationId xmlns:p14="http://schemas.microsoft.com/office/powerpoint/2010/main" val="732280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B7D05-0C4E-A77F-E26E-F3AF1D5B275D}"/>
              </a:ext>
            </a:extLst>
          </p:cNvPr>
          <p:cNvSpPr>
            <a:spLocks noGrp="1"/>
          </p:cNvSpPr>
          <p:nvPr>
            <p:ph type="title"/>
          </p:nvPr>
        </p:nvSpPr>
        <p:spPr>
          <a:xfrm>
            <a:off x="606000" y="764531"/>
            <a:ext cx="10980000" cy="890663"/>
          </a:xfrm>
        </p:spPr>
        <p:txBody>
          <a:bodyPr>
            <a:normAutofit/>
          </a:bodyPr>
          <a:lstStyle/>
          <a:p>
            <a:r>
              <a:rPr lang="en-VN" sz="3000"/>
              <a:t>1. Tổng quan đề tài nghiên cứu</a:t>
            </a:r>
          </a:p>
        </p:txBody>
      </p:sp>
      <p:sp>
        <p:nvSpPr>
          <p:cNvPr id="3" name="Content Placeholder 2">
            <a:extLst>
              <a:ext uri="{FF2B5EF4-FFF2-40B4-BE49-F238E27FC236}">
                <a16:creationId xmlns:a16="http://schemas.microsoft.com/office/drawing/2014/main" id="{C184955D-FD4B-EB3E-53CC-9CD6B5478F20}"/>
              </a:ext>
            </a:extLst>
          </p:cNvPr>
          <p:cNvSpPr>
            <a:spLocks noGrp="1"/>
          </p:cNvSpPr>
          <p:nvPr>
            <p:ph idx="1"/>
          </p:nvPr>
        </p:nvSpPr>
        <p:spPr>
          <a:xfrm>
            <a:off x="554023" y="1655194"/>
            <a:ext cx="11473881" cy="4428920"/>
          </a:xfrm>
        </p:spPr>
        <p:txBody>
          <a:bodyPr vert="horz" lIns="91440" tIns="45720" rIns="91440" bIns="45720" rtlCol="0" anchor="t">
            <a:normAutofit/>
          </a:bodyPr>
          <a:lstStyle/>
          <a:p>
            <a:pPr marL="0" indent="0">
              <a:buNone/>
            </a:pPr>
            <a:r>
              <a:rPr lang="vi-VN" sz="2400">
                <a:latin typeface="Arial"/>
                <a:cs typeface="Arial"/>
              </a:rPr>
              <a:t>Giới thiệu tổng quan về đề tài</a:t>
            </a:r>
          </a:p>
          <a:p>
            <a:pPr lvl="1"/>
            <a:r>
              <a:rPr lang="en-US" err="1"/>
              <a:t>Việc</a:t>
            </a:r>
            <a:r>
              <a:rPr lang="en-US"/>
              <a:t> </a:t>
            </a:r>
            <a:r>
              <a:rPr lang="en-US" err="1"/>
              <a:t>kiểm</a:t>
            </a:r>
            <a:r>
              <a:rPr lang="en-US"/>
              <a:t> </a:t>
            </a:r>
            <a:r>
              <a:rPr lang="en-US" err="1"/>
              <a:t>tra</a:t>
            </a:r>
            <a:r>
              <a:rPr lang="en-US"/>
              <a:t> container </a:t>
            </a:r>
            <a:r>
              <a:rPr lang="en-US" err="1"/>
              <a:t>hiện</a:t>
            </a:r>
            <a:r>
              <a:rPr lang="en-US"/>
              <a:t> nay </a:t>
            </a:r>
            <a:r>
              <a:rPr lang="en-US" err="1"/>
              <a:t>chủ</a:t>
            </a:r>
            <a:r>
              <a:rPr lang="en-US"/>
              <a:t> </a:t>
            </a:r>
            <a:r>
              <a:rPr lang="en-US" err="1"/>
              <a:t>yếu</a:t>
            </a:r>
            <a:r>
              <a:rPr lang="en-US"/>
              <a:t> </a:t>
            </a:r>
            <a:r>
              <a:rPr lang="en-US" err="1"/>
              <a:t>là</a:t>
            </a:r>
            <a:r>
              <a:rPr lang="en-US"/>
              <a:t> </a:t>
            </a:r>
            <a:r>
              <a:rPr lang="en-US" err="1"/>
              <a:t>thủ</a:t>
            </a:r>
            <a:r>
              <a:rPr lang="en-US"/>
              <a:t> </a:t>
            </a:r>
            <a:r>
              <a:rPr lang="en-US" err="1"/>
              <a:t>công</a:t>
            </a:r>
            <a:r>
              <a:rPr lang="en-US"/>
              <a:t>, </a:t>
            </a:r>
            <a:r>
              <a:rPr lang="en-US" err="1"/>
              <a:t>tốn</a:t>
            </a:r>
            <a:r>
              <a:rPr lang="en-US"/>
              <a:t> </a:t>
            </a:r>
            <a:r>
              <a:rPr lang="en-US" err="1"/>
              <a:t>thời</a:t>
            </a:r>
            <a:r>
              <a:rPr lang="en-US"/>
              <a:t> </a:t>
            </a:r>
            <a:r>
              <a:rPr lang="en-US" err="1"/>
              <a:t>gian</a:t>
            </a:r>
            <a:r>
              <a:rPr lang="en-US"/>
              <a:t>, </a:t>
            </a:r>
            <a:r>
              <a:rPr lang="en-US" err="1"/>
              <a:t>nhân</a:t>
            </a:r>
            <a:r>
              <a:rPr lang="en-US"/>
              <a:t> </a:t>
            </a:r>
            <a:r>
              <a:rPr lang="en-US" err="1"/>
              <a:t>lực</a:t>
            </a:r>
            <a:r>
              <a:rPr lang="en-US"/>
              <a:t> </a:t>
            </a:r>
            <a:r>
              <a:rPr lang="en-US" err="1"/>
              <a:t>và</a:t>
            </a:r>
            <a:r>
              <a:rPr lang="en-US"/>
              <a:t> </a:t>
            </a:r>
            <a:r>
              <a:rPr lang="en-US" err="1"/>
              <a:t>dễ</a:t>
            </a:r>
            <a:r>
              <a:rPr lang="en-US"/>
              <a:t> </a:t>
            </a:r>
            <a:r>
              <a:rPr lang="en-US" err="1"/>
              <a:t>bỏ</a:t>
            </a:r>
            <a:r>
              <a:rPr lang="en-US"/>
              <a:t> </a:t>
            </a:r>
            <a:r>
              <a:rPr lang="en-US" err="1"/>
              <a:t>sót</a:t>
            </a:r>
            <a:r>
              <a:rPr lang="en-US"/>
              <a:t> </a:t>
            </a:r>
            <a:r>
              <a:rPr lang="en-US" err="1"/>
              <a:t>lỗi</a:t>
            </a:r>
            <a:r>
              <a:rPr lang="en-US"/>
              <a:t>.</a:t>
            </a:r>
            <a:endParaRPr lang="vi-VN"/>
          </a:p>
          <a:p>
            <a:pPr lvl="1"/>
            <a:r>
              <a:rPr lang="vi-VN">
                <a:latin typeface="Arial"/>
                <a:cs typeface="Arial"/>
              </a:rPr>
              <a:t>Các hệ thống tự động hiện đại có chi phí đầu tư rất cao, không phù hợp với các doanh nghiệp vừa và nhỏ tại Việt Nam.</a:t>
            </a:r>
          </a:p>
          <a:p>
            <a:pPr marL="0" lvl="0" indent="0" eaLnBrk="0" fontAlgn="base" hangingPunct="0">
              <a:lnSpc>
                <a:spcPct val="100000"/>
              </a:lnSpc>
              <a:spcBef>
                <a:spcPct val="0"/>
              </a:spcBef>
              <a:spcAft>
                <a:spcPct val="0"/>
              </a:spcAft>
              <a:buNone/>
            </a:pPr>
            <a:r>
              <a:rPr lang="en-US" altLang="en-US" sz="2400" err="1"/>
              <a:t>Tính</a:t>
            </a:r>
            <a:r>
              <a:rPr lang="en-US" altLang="en-US" sz="2400"/>
              <a:t> </a:t>
            </a:r>
            <a:r>
              <a:rPr lang="en-US" altLang="en-US" sz="2400" err="1"/>
              <a:t>cấp</a:t>
            </a:r>
            <a:r>
              <a:rPr lang="en-US" altLang="en-US" sz="2400"/>
              <a:t> </a:t>
            </a:r>
            <a:r>
              <a:rPr lang="en-US" altLang="en-US" sz="2400" err="1"/>
              <a:t>thiết</a:t>
            </a:r>
            <a:r>
              <a:rPr lang="en-US" altLang="en-US" sz="2400" b="1"/>
              <a:t>:</a:t>
            </a:r>
            <a:endParaRPr lang="vi-VN" altLang="en-US" sz="2400" b="1"/>
          </a:p>
          <a:p>
            <a:pPr marL="457200" lvl="1" indent="0" eaLnBrk="0" fontAlgn="base" hangingPunct="0">
              <a:lnSpc>
                <a:spcPct val="100000"/>
              </a:lnSpc>
              <a:spcBef>
                <a:spcPct val="0"/>
              </a:spcBef>
              <a:spcAft>
                <a:spcPct val="0"/>
              </a:spcAft>
              <a:buFontTx/>
              <a:buChar char="•"/>
            </a:pPr>
            <a:r>
              <a:rPr lang="en-US" altLang="en-US"/>
              <a:t> </a:t>
            </a:r>
            <a:r>
              <a:rPr lang="en-US" altLang="en-US" err="1"/>
              <a:t>Hư</a:t>
            </a:r>
            <a:r>
              <a:rPr lang="en-US" altLang="en-US"/>
              <a:t> </a:t>
            </a:r>
            <a:r>
              <a:rPr lang="en-US" altLang="en-US" err="1"/>
              <a:t>hỏng</a:t>
            </a:r>
            <a:r>
              <a:rPr lang="en-US" altLang="en-US"/>
              <a:t> container </a:t>
            </a:r>
            <a:r>
              <a:rPr lang="en-US" altLang="en-US" err="1"/>
              <a:t>đe</a:t>
            </a:r>
            <a:r>
              <a:rPr lang="en-US" altLang="en-US"/>
              <a:t> </a:t>
            </a:r>
            <a:r>
              <a:rPr lang="en-US" altLang="en-US" err="1"/>
              <a:t>dọa</a:t>
            </a:r>
            <a:r>
              <a:rPr lang="en-US" altLang="en-US"/>
              <a:t> an </a:t>
            </a:r>
            <a:r>
              <a:rPr lang="en-US" altLang="en-US" err="1"/>
              <a:t>toàn</a:t>
            </a:r>
            <a:r>
              <a:rPr lang="en-US" altLang="en-US"/>
              <a:t> </a:t>
            </a:r>
            <a:r>
              <a:rPr lang="en-US" altLang="en-US" err="1"/>
              <a:t>hàng</a:t>
            </a:r>
            <a:r>
              <a:rPr lang="en-US" altLang="en-US"/>
              <a:t> </a:t>
            </a:r>
            <a:r>
              <a:rPr lang="en-US" altLang="en-US" err="1"/>
              <a:t>hóa</a:t>
            </a:r>
            <a:r>
              <a:rPr lang="en-US" altLang="en-US"/>
              <a:t>, </a:t>
            </a:r>
            <a:r>
              <a:rPr lang="en-US" altLang="en-US" err="1"/>
              <a:t>gây</a:t>
            </a:r>
            <a:r>
              <a:rPr lang="en-US" altLang="en-US"/>
              <a:t> </a:t>
            </a:r>
            <a:r>
              <a:rPr lang="en-US" altLang="en-US" err="1"/>
              <a:t>thiệt</a:t>
            </a:r>
            <a:r>
              <a:rPr lang="en-US" altLang="en-US"/>
              <a:t> </a:t>
            </a:r>
            <a:r>
              <a:rPr lang="en-US" altLang="en-US" err="1"/>
              <a:t>hại</a:t>
            </a:r>
            <a:r>
              <a:rPr lang="en-US" altLang="en-US"/>
              <a:t> </a:t>
            </a:r>
            <a:r>
              <a:rPr lang="en-US" altLang="en-US" err="1"/>
              <a:t>kinh</a:t>
            </a:r>
            <a:r>
              <a:rPr lang="en-US" altLang="en-US"/>
              <a:t> </a:t>
            </a:r>
            <a:r>
              <a:rPr lang="en-US" altLang="en-US" err="1"/>
              <a:t>tế</a:t>
            </a:r>
            <a:r>
              <a:rPr lang="en-US" altLang="en-US"/>
              <a:t>.</a:t>
            </a:r>
            <a:endParaRPr lang="vi-VN"/>
          </a:p>
          <a:p>
            <a:pPr marL="0" indent="0">
              <a:buNone/>
            </a:pPr>
            <a:endParaRPr lang="en-VN"/>
          </a:p>
        </p:txBody>
      </p:sp>
      <p:sp>
        <p:nvSpPr>
          <p:cNvPr id="5" name="Slide Number Placeholder 4">
            <a:extLst>
              <a:ext uri="{FF2B5EF4-FFF2-40B4-BE49-F238E27FC236}">
                <a16:creationId xmlns:a16="http://schemas.microsoft.com/office/drawing/2014/main" id="{90FB323D-3E60-D198-26D8-C64C76E6940D}"/>
              </a:ext>
            </a:extLst>
          </p:cNvPr>
          <p:cNvSpPr>
            <a:spLocks noGrp="1"/>
          </p:cNvSpPr>
          <p:nvPr>
            <p:ph type="sldNum" sz="quarter" idx="12"/>
          </p:nvPr>
        </p:nvSpPr>
        <p:spPr/>
        <p:txBody>
          <a:bodyPr/>
          <a:lstStyle/>
          <a:p>
            <a:fld id="{48F63A3B-78C7-47BE-AE5E-E10140E04643}" type="slidenum">
              <a:rPr lang="en-US" smtClean="0"/>
              <a:pPr/>
              <a:t>4</a:t>
            </a:fld>
            <a:endParaRPr lang="en-US"/>
          </a:p>
        </p:txBody>
      </p:sp>
    </p:spTree>
    <p:extLst>
      <p:ext uri="{BB962C8B-B14F-4D97-AF65-F5344CB8AC3E}">
        <p14:creationId xmlns:p14="http://schemas.microsoft.com/office/powerpoint/2010/main" val="3822580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13119C-E1CA-6B95-0BC5-A1F7647647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D05B27-37AC-8A81-1B91-1022AF557C9C}"/>
              </a:ext>
            </a:extLst>
          </p:cNvPr>
          <p:cNvSpPr>
            <a:spLocks noGrp="1"/>
          </p:cNvSpPr>
          <p:nvPr>
            <p:ph type="title"/>
          </p:nvPr>
        </p:nvSpPr>
        <p:spPr>
          <a:xfrm>
            <a:off x="606000" y="764531"/>
            <a:ext cx="10980000" cy="890663"/>
          </a:xfrm>
        </p:spPr>
        <p:txBody>
          <a:bodyPr>
            <a:normAutofit/>
          </a:bodyPr>
          <a:lstStyle/>
          <a:p>
            <a:r>
              <a:rPr lang="en-VN" sz="3000"/>
              <a:t>1. Tổng quan đề tài nghiên cứu</a:t>
            </a:r>
          </a:p>
        </p:txBody>
      </p:sp>
      <p:sp>
        <p:nvSpPr>
          <p:cNvPr id="3" name="Content Placeholder 2">
            <a:extLst>
              <a:ext uri="{FF2B5EF4-FFF2-40B4-BE49-F238E27FC236}">
                <a16:creationId xmlns:a16="http://schemas.microsoft.com/office/drawing/2014/main" id="{ED899F3F-D181-63E4-D500-8FD2748B4773}"/>
              </a:ext>
            </a:extLst>
          </p:cNvPr>
          <p:cNvSpPr>
            <a:spLocks noGrp="1"/>
          </p:cNvSpPr>
          <p:nvPr>
            <p:ph idx="1"/>
          </p:nvPr>
        </p:nvSpPr>
        <p:spPr>
          <a:xfrm>
            <a:off x="554023" y="1553227"/>
            <a:ext cx="11473881" cy="4530887"/>
          </a:xfrm>
        </p:spPr>
        <p:txBody>
          <a:bodyPr vert="horz" lIns="91440" tIns="45720" rIns="91440" bIns="45720" rtlCol="0" anchor="t">
            <a:normAutofit/>
          </a:bodyPr>
          <a:lstStyle/>
          <a:p>
            <a:pPr marL="0" indent="0">
              <a:buNone/>
            </a:pPr>
            <a:r>
              <a:rPr lang="vi-VN"/>
              <a:t>Mục tiêu đề tài</a:t>
            </a:r>
          </a:p>
          <a:p>
            <a:pPr marL="457200" lvl="1" indent="0" eaLnBrk="0" fontAlgn="base" hangingPunct="0">
              <a:lnSpc>
                <a:spcPct val="100000"/>
              </a:lnSpc>
              <a:spcBef>
                <a:spcPct val="0"/>
              </a:spcBef>
              <a:spcAft>
                <a:spcPct val="0"/>
              </a:spcAft>
              <a:buFontTx/>
              <a:buChar char="•"/>
            </a:pPr>
            <a:r>
              <a:rPr lang="en-US" altLang="en-US" sz="2800" err="1"/>
              <a:t>Xây</a:t>
            </a:r>
            <a:r>
              <a:rPr lang="en-US" altLang="en-US" sz="2800"/>
              <a:t> </a:t>
            </a:r>
            <a:r>
              <a:rPr lang="en-US" altLang="en-US" sz="2800" err="1"/>
              <a:t>dựng</a:t>
            </a:r>
            <a:r>
              <a:rPr lang="en-US" altLang="en-US" sz="2800"/>
              <a:t> </a:t>
            </a:r>
            <a:r>
              <a:rPr lang="en-US" altLang="en-US" sz="2800" err="1"/>
              <a:t>một</a:t>
            </a:r>
            <a:r>
              <a:rPr lang="en-US" altLang="en-US" sz="2800"/>
              <a:t> </a:t>
            </a:r>
            <a:r>
              <a:rPr lang="en-US" altLang="en-US" sz="2800" err="1"/>
              <a:t>hệ</a:t>
            </a:r>
            <a:r>
              <a:rPr lang="en-US" altLang="en-US" sz="2800"/>
              <a:t> </a:t>
            </a:r>
            <a:r>
              <a:rPr lang="en-US" altLang="en-US" sz="2800" err="1"/>
              <a:t>thống</a:t>
            </a:r>
            <a:r>
              <a:rPr lang="en-US" altLang="en-US" sz="2800"/>
              <a:t> </a:t>
            </a:r>
            <a:r>
              <a:rPr lang="en-US" altLang="en-US" sz="2800" err="1"/>
              <a:t>nhận</a:t>
            </a:r>
            <a:r>
              <a:rPr lang="en-US" altLang="en-US" sz="2800"/>
              <a:t> </a:t>
            </a:r>
            <a:r>
              <a:rPr lang="en-US" altLang="en-US" sz="2800" err="1"/>
              <a:t>diện</a:t>
            </a:r>
            <a:r>
              <a:rPr lang="en-US" altLang="en-US" sz="2800"/>
              <a:t> </a:t>
            </a:r>
            <a:r>
              <a:rPr lang="en-US" altLang="en-US" sz="2800" err="1"/>
              <a:t>lỗi</a:t>
            </a:r>
            <a:r>
              <a:rPr lang="en-US" altLang="en-US" sz="2800"/>
              <a:t> </a:t>
            </a:r>
            <a:r>
              <a:rPr lang="en-US" altLang="en-US" sz="2800" err="1"/>
              <a:t>hư</a:t>
            </a:r>
            <a:r>
              <a:rPr lang="en-US" altLang="en-US" sz="2800"/>
              <a:t> </a:t>
            </a:r>
            <a:r>
              <a:rPr lang="en-US" altLang="en-US" sz="2800" err="1"/>
              <a:t>hỏng</a:t>
            </a:r>
            <a:r>
              <a:rPr lang="en-US" altLang="en-US" sz="2800"/>
              <a:t> container </a:t>
            </a:r>
            <a:r>
              <a:rPr lang="en-US" altLang="en-US" sz="2800" b="1"/>
              <a:t>chi </a:t>
            </a:r>
            <a:r>
              <a:rPr lang="en-US" altLang="en-US" sz="2800" b="1" err="1"/>
              <a:t>phí</a:t>
            </a:r>
            <a:r>
              <a:rPr lang="en-US" altLang="en-US" sz="2800" b="1"/>
              <a:t> </a:t>
            </a:r>
            <a:r>
              <a:rPr lang="en-US" altLang="en-US" sz="2800" b="1" err="1"/>
              <a:t>thấp</a:t>
            </a:r>
            <a:r>
              <a:rPr lang="en-US" altLang="en-US" sz="2800"/>
              <a:t>. </a:t>
            </a:r>
          </a:p>
          <a:p>
            <a:pPr marL="457200" lvl="1" indent="0" eaLnBrk="0" fontAlgn="base" hangingPunct="0">
              <a:lnSpc>
                <a:spcPct val="100000"/>
              </a:lnSpc>
              <a:spcBef>
                <a:spcPct val="0"/>
              </a:spcBef>
              <a:spcAft>
                <a:spcPct val="0"/>
              </a:spcAft>
              <a:buFontTx/>
              <a:buChar char="•"/>
            </a:pPr>
            <a:r>
              <a:rPr lang="en-US" altLang="en-US" sz="2800" err="1"/>
              <a:t>Tự</a:t>
            </a:r>
            <a:r>
              <a:rPr lang="en-US" altLang="en-US" sz="2800"/>
              <a:t> </a:t>
            </a:r>
            <a:r>
              <a:rPr lang="en-US" altLang="en-US" sz="2800" err="1"/>
              <a:t>động</a:t>
            </a:r>
            <a:r>
              <a:rPr lang="en-US" altLang="en-US" sz="2800"/>
              <a:t> </a:t>
            </a:r>
            <a:r>
              <a:rPr lang="en-US" altLang="en-US" sz="2800" err="1"/>
              <a:t>hóa</a:t>
            </a:r>
            <a:r>
              <a:rPr lang="en-US" altLang="en-US" sz="2800"/>
              <a:t> </a:t>
            </a:r>
            <a:r>
              <a:rPr lang="en-US" altLang="en-US" sz="2800" err="1"/>
              <a:t>quy</a:t>
            </a:r>
            <a:r>
              <a:rPr lang="en-US" altLang="en-US" sz="2800"/>
              <a:t> </a:t>
            </a:r>
            <a:r>
              <a:rPr lang="en-US" altLang="en-US" sz="2800" err="1"/>
              <a:t>trình</a:t>
            </a:r>
            <a:r>
              <a:rPr lang="en-US" altLang="en-US" sz="2800"/>
              <a:t> </a:t>
            </a:r>
            <a:r>
              <a:rPr lang="en-US" altLang="en-US" sz="2800" err="1"/>
              <a:t>kiểm</a:t>
            </a:r>
            <a:r>
              <a:rPr lang="en-US" altLang="en-US" sz="2800"/>
              <a:t> </a:t>
            </a:r>
            <a:r>
              <a:rPr lang="en-US" altLang="en-US" sz="2800" err="1"/>
              <a:t>tra</a:t>
            </a:r>
            <a:r>
              <a:rPr lang="en-US" altLang="en-US" sz="2800"/>
              <a:t> 3 </a:t>
            </a:r>
            <a:r>
              <a:rPr lang="en-US" altLang="en-US" sz="2800" err="1"/>
              <a:t>lỗi</a:t>
            </a:r>
            <a:r>
              <a:rPr lang="en-US" altLang="en-US" sz="2800"/>
              <a:t> </a:t>
            </a:r>
            <a:r>
              <a:rPr lang="en-US" altLang="en-US" sz="2800" err="1"/>
              <a:t>phổ</a:t>
            </a:r>
            <a:r>
              <a:rPr lang="en-US" altLang="en-US" sz="2800"/>
              <a:t> </a:t>
            </a:r>
            <a:r>
              <a:rPr lang="en-US" altLang="en-US" sz="2800" err="1"/>
              <a:t>biến</a:t>
            </a:r>
            <a:r>
              <a:rPr lang="en-US" altLang="en-US" sz="2800"/>
              <a:t> (móp(lõm), thủng lỗ, rỉ sét) </a:t>
            </a:r>
            <a:r>
              <a:rPr lang="en-US" altLang="en-US" sz="2800" err="1"/>
              <a:t>bằng</a:t>
            </a:r>
            <a:r>
              <a:rPr lang="en-US" altLang="en-US" sz="2800"/>
              <a:t> </a:t>
            </a:r>
            <a:r>
              <a:rPr lang="en-US" altLang="en-US" sz="2800" err="1"/>
              <a:t>mô</a:t>
            </a:r>
            <a:r>
              <a:rPr lang="en-US" altLang="en-US" sz="2800"/>
              <a:t> </a:t>
            </a:r>
            <a:r>
              <a:rPr lang="en-US" altLang="en-US" sz="2800" err="1"/>
              <a:t>hình</a:t>
            </a:r>
            <a:r>
              <a:rPr lang="en-US" altLang="en-US" sz="2800"/>
              <a:t> </a:t>
            </a:r>
            <a:r>
              <a:rPr lang="en-US" altLang="en-US" sz="2800" b="1"/>
              <a:t>YOLOv8</a:t>
            </a:r>
            <a:r>
              <a:rPr lang="en-US" altLang="en-US" sz="2800"/>
              <a:t>. </a:t>
            </a:r>
            <a:endParaRPr lang="en-US" altLang="en-US" sz="2800">
              <a:cs typeface="Arial"/>
            </a:endParaRPr>
          </a:p>
          <a:p>
            <a:pPr marL="457200" lvl="1" indent="0" eaLnBrk="0" fontAlgn="base" hangingPunct="0">
              <a:lnSpc>
                <a:spcPct val="100000"/>
              </a:lnSpc>
              <a:spcBef>
                <a:spcPct val="0"/>
              </a:spcBef>
              <a:spcAft>
                <a:spcPct val="0"/>
              </a:spcAft>
              <a:buFontTx/>
              <a:buChar char="•"/>
            </a:pPr>
            <a:r>
              <a:rPr lang="en-US" altLang="en-US" sz="2800" err="1"/>
              <a:t>Tích</a:t>
            </a:r>
            <a:r>
              <a:rPr lang="en-US" altLang="en-US" sz="2800"/>
              <a:t> </a:t>
            </a:r>
            <a:r>
              <a:rPr lang="en-US" altLang="en-US" sz="2800" err="1"/>
              <a:t>hợp</a:t>
            </a:r>
            <a:r>
              <a:rPr lang="en-US" altLang="en-US" sz="2800"/>
              <a:t> </a:t>
            </a:r>
            <a:r>
              <a:rPr lang="en-US" altLang="en-US" sz="2800" err="1"/>
              <a:t>hệ</a:t>
            </a:r>
            <a:r>
              <a:rPr lang="en-US" altLang="en-US" sz="2800"/>
              <a:t> </a:t>
            </a:r>
            <a:r>
              <a:rPr lang="en-US" altLang="en-US" sz="2800" err="1"/>
              <a:t>thống</a:t>
            </a:r>
            <a:r>
              <a:rPr lang="en-US" altLang="en-US" sz="2800"/>
              <a:t> </a:t>
            </a:r>
            <a:r>
              <a:rPr lang="en-US" altLang="en-US" sz="2800" err="1"/>
              <a:t>trên</a:t>
            </a:r>
            <a:r>
              <a:rPr lang="en-US" altLang="en-US" sz="2800"/>
              <a:t> </a:t>
            </a:r>
            <a:r>
              <a:rPr lang="en-US" altLang="en-US" sz="2800" b="1"/>
              <a:t>Raspberry Pi 4</a:t>
            </a:r>
            <a:r>
              <a:rPr lang="en-US" altLang="en-US" sz="2800"/>
              <a:t> </a:t>
            </a:r>
            <a:r>
              <a:rPr lang="en-US" altLang="en-US" sz="2800" err="1"/>
              <a:t>và</a:t>
            </a:r>
            <a:r>
              <a:rPr lang="en-US" altLang="en-US" sz="2800"/>
              <a:t> </a:t>
            </a:r>
            <a:r>
              <a:rPr lang="en-US" altLang="en-US" sz="2800" err="1"/>
              <a:t>có</a:t>
            </a:r>
            <a:r>
              <a:rPr lang="en-US" altLang="en-US" sz="2800"/>
              <a:t> </a:t>
            </a:r>
            <a:r>
              <a:rPr lang="en-US" altLang="en-US" sz="2800" err="1"/>
              <a:t>giao</a:t>
            </a:r>
            <a:r>
              <a:rPr lang="en-US" altLang="en-US" sz="2800"/>
              <a:t> </a:t>
            </a:r>
            <a:r>
              <a:rPr lang="en-US" altLang="en-US" sz="2800" err="1"/>
              <a:t>diện</a:t>
            </a:r>
            <a:r>
              <a:rPr lang="en-US" altLang="en-US" sz="2800"/>
              <a:t> web </a:t>
            </a:r>
            <a:r>
              <a:rPr lang="en-US" altLang="en-US" sz="2800" err="1"/>
              <a:t>để</a:t>
            </a:r>
            <a:r>
              <a:rPr lang="en-US" altLang="en-US" sz="2800"/>
              <a:t> </a:t>
            </a:r>
            <a:r>
              <a:rPr lang="en-US" altLang="en-US" sz="2800" err="1"/>
              <a:t>dễ</a:t>
            </a:r>
            <a:r>
              <a:rPr lang="en-US" altLang="en-US" sz="2800"/>
              <a:t> </a:t>
            </a:r>
            <a:r>
              <a:rPr lang="en-US" altLang="en-US" sz="2800" err="1"/>
              <a:t>dàng</a:t>
            </a:r>
            <a:r>
              <a:rPr lang="en-US" altLang="en-US" sz="2800"/>
              <a:t> </a:t>
            </a:r>
            <a:r>
              <a:rPr lang="en-US" altLang="en-US" sz="2800" err="1"/>
              <a:t>sử</a:t>
            </a:r>
            <a:r>
              <a:rPr lang="en-US" altLang="en-US" sz="2800"/>
              <a:t> </a:t>
            </a:r>
            <a:r>
              <a:rPr lang="en-US" altLang="en-US" sz="2800" err="1"/>
              <a:t>dụng</a:t>
            </a:r>
            <a:r>
              <a:rPr lang="en-US" altLang="en-US" sz="2800"/>
              <a:t>. </a:t>
            </a:r>
          </a:p>
          <a:p>
            <a:endParaRPr lang="en-VN"/>
          </a:p>
        </p:txBody>
      </p:sp>
      <p:sp>
        <p:nvSpPr>
          <p:cNvPr id="5" name="Slide Number Placeholder 4">
            <a:extLst>
              <a:ext uri="{FF2B5EF4-FFF2-40B4-BE49-F238E27FC236}">
                <a16:creationId xmlns:a16="http://schemas.microsoft.com/office/drawing/2014/main" id="{D2AC3044-467D-67F3-B5B9-B0B94AE695EA}"/>
              </a:ext>
            </a:extLst>
          </p:cNvPr>
          <p:cNvSpPr>
            <a:spLocks noGrp="1"/>
          </p:cNvSpPr>
          <p:nvPr>
            <p:ph type="sldNum" sz="quarter" idx="12"/>
          </p:nvPr>
        </p:nvSpPr>
        <p:spPr/>
        <p:txBody>
          <a:bodyPr/>
          <a:lstStyle/>
          <a:p>
            <a:fld id="{48F63A3B-78C7-47BE-AE5E-E10140E04643}" type="slidenum">
              <a:rPr lang="en-US" smtClean="0"/>
              <a:pPr/>
              <a:t>5</a:t>
            </a:fld>
            <a:endParaRPr lang="en-US"/>
          </a:p>
        </p:txBody>
      </p:sp>
    </p:spTree>
    <p:extLst>
      <p:ext uri="{BB962C8B-B14F-4D97-AF65-F5344CB8AC3E}">
        <p14:creationId xmlns:p14="http://schemas.microsoft.com/office/powerpoint/2010/main" val="13933132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755DFA0-77CF-682B-DB0F-3CA5F3D4E2D6}"/>
              </a:ext>
            </a:extLst>
          </p:cNvPr>
          <p:cNvSpPr>
            <a:spLocks noGrp="1"/>
          </p:cNvSpPr>
          <p:nvPr>
            <p:ph type="sldNum" sz="quarter" idx="12"/>
          </p:nvPr>
        </p:nvSpPr>
        <p:spPr/>
        <p:txBody>
          <a:bodyPr/>
          <a:lstStyle/>
          <a:p>
            <a:fld id="{48F63A3B-78C7-47BE-AE5E-E10140E04643}" type="slidenum">
              <a:rPr lang="en-US" smtClean="0"/>
              <a:pPr/>
              <a:t>6</a:t>
            </a:fld>
            <a:endParaRPr lang="en-US"/>
          </a:p>
        </p:txBody>
      </p:sp>
      <p:sp>
        <p:nvSpPr>
          <p:cNvPr id="4" name="Title 3">
            <a:extLst>
              <a:ext uri="{FF2B5EF4-FFF2-40B4-BE49-F238E27FC236}">
                <a16:creationId xmlns:a16="http://schemas.microsoft.com/office/drawing/2014/main" id="{24F102CA-5304-CD28-FA99-0E2872F9AC36}"/>
              </a:ext>
            </a:extLst>
          </p:cNvPr>
          <p:cNvSpPr>
            <a:spLocks noGrp="1"/>
          </p:cNvSpPr>
          <p:nvPr>
            <p:ph type="title"/>
          </p:nvPr>
        </p:nvSpPr>
        <p:spPr/>
        <p:txBody>
          <a:bodyPr>
            <a:normAutofit fontScale="90000"/>
          </a:bodyPr>
          <a:lstStyle/>
          <a:p>
            <a:r>
              <a:rPr lang="en-VN"/>
              <a:t>GIẢI PHÁP ĐỀ XUẤT</a:t>
            </a:r>
            <a:br>
              <a:rPr lang="en-VN"/>
            </a:br>
            <a:r>
              <a:rPr lang="en-VN"/>
              <a:t>CỦA ĐỀ TÀI</a:t>
            </a:r>
          </a:p>
        </p:txBody>
      </p:sp>
      <p:sp>
        <p:nvSpPr>
          <p:cNvPr id="5" name="Text Placeholder 4">
            <a:extLst>
              <a:ext uri="{FF2B5EF4-FFF2-40B4-BE49-F238E27FC236}">
                <a16:creationId xmlns:a16="http://schemas.microsoft.com/office/drawing/2014/main" id="{565E2CB9-B8D2-5359-3AF8-5D750D3658A9}"/>
              </a:ext>
            </a:extLst>
          </p:cNvPr>
          <p:cNvSpPr>
            <a:spLocks noGrp="1"/>
          </p:cNvSpPr>
          <p:nvPr>
            <p:ph type="body" idx="1"/>
          </p:nvPr>
        </p:nvSpPr>
        <p:spPr/>
        <p:txBody>
          <a:bodyPr/>
          <a:lstStyle/>
          <a:p>
            <a:endParaRPr lang="en-VN"/>
          </a:p>
        </p:txBody>
      </p:sp>
      <p:sp>
        <p:nvSpPr>
          <p:cNvPr id="6" name="Content Placeholder 5">
            <a:extLst>
              <a:ext uri="{FF2B5EF4-FFF2-40B4-BE49-F238E27FC236}">
                <a16:creationId xmlns:a16="http://schemas.microsoft.com/office/drawing/2014/main" id="{BD6FA1F8-B18B-434A-A4DB-69E8492E2C5D}"/>
              </a:ext>
            </a:extLst>
          </p:cNvPr>
          <p:cNvSpPr>
            <a:spLocks noGrp="1"/>
          </p:cNvSpPr>
          <p:nvPr>
            <p:ph sz="quarter" idx="13"/>
          </p:nvPr>
        </p:nvSpPr>
        <p:spPr/>
        <p:txBody>
          <a:bodyPr/>
          <a:lstStyle/>
          <a:p>
            <a:r>
              <a:rPr lang="en-VN"/>
              <a:t>02</a:t>
            </a:r>
          </a:p>
        </p:txBody>
      </p:sp>
    </p:spTree>
    <p:extLst>
      <p:ext uri="{BB962C8B-B14F-4D97-AF65-F5344CB8AC3E}">
        <p14:creationId xmlns:p14="http://schemas.microsoft.com/office/powerpoint/2010/main" val="595415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5F1B45-E013-B974-7D76-477E7CB667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33FE9F-6717-6E08-CBE6-73F4DFA8B73D}"/>
              </a:ext>
            </a:extLst>
          </p:cNvPr>
          <p:cNvSpPr>
            <a:spLocks noGrp="1"/>
          </p:cNvSpPr>
          <p:nvPr>
            <p:ph type="title"/>
          </p:nvPr>
        </p:nvSpPr>
        <p:spPr>
          <a:xfrm>
            <a:off x="605999" y="773841"/>
            <a:ext cx="10980000" cy="890663"/>
          </a:xfrm>
        </p:spPr>
        <p:txBody>
          <a:bodyPr>
            <a:normAutofit/>
          </a:bodyPr>
          <a:lstStyle/>
          <a:p>
            <a:r>
              <a:rPr lang="en-VN" sz="3000"/>
              <a:t>2. Giải pháp đề xuất của đề tài</a:t>
            </a:r>
          </a:p>
        </p:txBody>
      </p:sp>
      <p:sp>
        <p:nvSpPr>
          <p:cNvPr id="3" name="Content Placeholder 2">
            <a:extLst>
              <a:ext uri="{FF2B5EF4-FFF2-40B4-BE49-F238E27FC236}">
                <a16:creationId xmlns:a16="http://schemas.microsoft.com/office/drawing/2014/main" id="{30F60F2C-3BAA-19DA-F3E2-DC30E4C96D62}"/>
              </a:ext>
            </a:extLst>
          </p:cNvPr>
          <p:cNvSpPr>
            <a:spLocks noGrp="1"/>
          </p:cNvSpPr>
          <p:nvPr>
            <p:ph idx="1"/>
          </p:nvPr>
        </p:nvSpPr>
        <p:spPr>
          <a:xfrm>
            <a:off x="605999" y="1396529"/>
            <a:ext cx="10980000" cy="535950"/>
          </a:xfrm>
        </p:spPr>
        <p:txBody>
          <a:bodyPr>
            <a:normAutofit fontScale="85000" lnSpcReduction="20000"/>
          </a:bodyPr>
          <a:lstStyle/>
          <a:p>
            <a:pPr marL="0" indent="0">
              <a:buNone/>
            </a:pPr>
            <a:r>
              <a:rPr lang="vi-VN" altLang="ja-JP"/>
              <a:t>Mô hình phần cứng</a:t>
            </a:r>
          </a:p>
          <a:p>
            <a:endParaRPr lang="vi-VN" altLang="ja-JP"/>
          </a:p>
        </p:txBody>
      </p:sp>
      <p:sp>
        <p:nvSpPr>
          <p:cNvPr id="5" name="Slide Number Placeholder 4">
            <a:extLst>
              <a:ext uri="{FF2B5EF4-FFF2-40B4-BE49-F238E27FC236}">
                <a16:creationId xmlns:a16="http://schemas.microsoft.com/office/drawing/2014/main" id="{D5B60623-4903-CC73-2326-98ADF7647ADC}"/>
              </a:ext>
            </a:extLst>
          </p:cNvPr>
          <p:cNvSpPr>
            <a:spLocks noGrp="1"/>
          </p:cNvSpPr>
          <p:nvPr>
            <p:ph type="sldNum" sz="quarter" idx="12"/>
          </p:nvPr>
        </p:nvSpPr>
        <p:spPr/>
        <p:txBody>
          <a:bodyPr/>
          <a:lstStyle/>
          <a:p>
            <a:fld id="{48F63A3B-78C7-47BE-AE5E-E10140E04643}" type="slidenum">
              <a:rPr lang="en-US" smtClean="0"/>
              <a:pPr/>
              <a:t>7</a:t>
            </a:fld>
            <a:endParaRPr lang="en-US"/>
          </a:p>
        </p:txBody>
      </p:sp>
      <p:pic>
        <p:nvPicPr>
          <p:cNvPr id="8" name="Picture 7">
            <a:extLst>
              <a:ext uri="{FF2B5EF4-FFF2-40B4-BE49-F238E27FC236}">
                <a16:creationId xmlns:a16="http://schemas.microsoft.com/office/drawing/2014/main" id="{AA9D6E8F-BFF7-4F42-AB34-66728F7CB144}"/>
              </a:ext>
            </a:extLst>
          </p:cNvPr>
          <p:cNvPicPr>
            <a:picLocks noChangeAspect="1"/>
          </p:cNvPicPr>
          <p:nvPr/>
        </p:nvPicPr>
        <p:blipFill>
          <a:blip r:embed="rId2"/>
          <a:stretch>
            <a:fillRect/>
          </a:stretch>
        </p:blipFill>
        <p:spPr>
          <a:xfrm>
            <a:off x="975005" y="1887169"/>
            <a:ext cx="10241987" cy="3978540"/>
          </a:xfrm>
          <a:prstGeom prst="rect">
            <a:avLst/>
          </a:prstGeom>
        </p:spPr>
      </p:pic>
    </p:spTree>
    <p:extLst>
      <p:ext uri="{BB962C8B-B14F-4D97-AF65-F5344CB8AC3E}">
        <p14:creationId xmlns:p14="http://schemas.microsoft.com/office/powerpoint/2010/main" val="3404593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AF1C26C-8210-3640-8858-F9FA7313F775}"/>
              </a:ext>
            </a:extLst>
          </p:cNvPr>
          <p:cNvPicPr>
            <a:picLocks noChangeAspect="1"/>
          </p:cNvPicPr>
          <p:nvPr/>
        </p:nvPicPr>
        <p:blipFill>
          <a:blip r:embed="rId2"/>
          <a:stretch>
            <a:fillRect/>
          </a:stretch>
        </p:blipFill>
        <p:spPr>
          <a:xfrm rot="16200000">
            <a:off x="2267442" y="4149114"/>
            <a:ext cx="1315716" cy="2581250"/>
          </a:xfrm>
          <a:prstGeom prst="rect">
            <a:avLst/>
          </a:prstGeom>
        </p:spPr>
      </p:pic>
      <p:pic>
        <p:nvPicPr>
          <p:cNvPr id="10" name="Picture 9">
            <a:extLst>
              <a:ext uri="{FF2B5EF4-FFF2-40B4-BE49-F238E27FC236}">
                <a16:creationId xmlns:a16="http://schemas.microsoft.com/office/drawing/2014/main" id="{2A37D4DB-DEA7-3844-8AC8-2EAB1DA7C462}"/>
              </a:ext>
            </a:extLst>
          </p:cNvPr>
          <p:cNvPicPr>
            <a:picLocks noChangeAspect="1"/>
          </p:cNvPicPr>
          <p:nvPr/>
        </p:nvPicPr>
        <p:blipFill rotWithShape="1">
          <a:blip r:embed="rId3"/>
          <a:srcRect b="57797"/>
          <a:stretch/>
        </p:blipFill>
        <p:spPr>
          <a:xfrm>
            <a:off x="5661859" y="2842117"/>
            <a:ext cx="761600" cy="733860"/>
          </a:xfrm>
          <a:prstGeom prst="rect">
            <a:avLst/>
          </a:prstGeom>
          <a:ln>
            <a:solidFill>
              <a:schemeClr val="tx1"/>
            </a:solidFill>
          </a:ln>
        </p:spPr>
      </p:pic>
      <p:pic>
        <p:nvPicPr>
          <p:cNvPr id="11" name="Picture 10">
            <a:extLst>
              <a:ext uri="{FF2B5EF4-FFF2-40B4-BE49-F238E27FC236}">
                <a16:creationId xmlns:a16="http://schemas.microsoft.com/office/drawing/2014/main" id="{B9693DBA-B792-A94E-B339-78B894B4F1EB}"/>
              </a:ext>
            </a:extLst>
          </p:cNvPr>
          <p:cNvPicPr>
            <a:picLocks noChangeAspect="1"/>
          </p:cNvPicPr>
          <p:nvPr/>
        </p:nvPicPr>
        <p:blipFill rotWithShape="1">
          <a:blip r:embed="rId4"/>
          <a:srcRect l="2761"/>
          <a:stretch/>
        </p:blipFill>
        <p:spPr>
          <a:xfrm>
            <a:off x="1735864" y="2504634"/>
            <a:ext cx="2886917" cy="1970499"/>
          </a:xfrm>
          <a:prstGeom prst="rect">
            <a:avLst/>
          </a:prstGeom>
        </p:spPr>
      </p:pic>
      <mc:AlternateContent xmlns:mc="http://schemas.openxmlformats.org/markup-compatibility/2006" xmlns:p14="http://schemas.microsoft.com/office/powerpoint/2010/main">
        <mc:Choice Requires="p14">
          <p:contentPart p14:bwMode="auto" r:id="rId5">
            <p14:nvContentPartPr>
              <p14:cNvPr id="14" name="Ink 13">
                <a:extLst>
                  <a:ext uri="{FF2B5EF4-FFF2-40B4-BE49-F238E27FC236}">
                    <a16:creationId xmlns:a16="http://schemas.microsoft.com/office/drawing/2014/main" id="{BA7978CB-60E7-B343-8C4D-05A971F11399}"/>
                  </a:ext>
                </a:extLst>
              </p14:cNvPr>
              <p14:cNvContentPartPr/>
              <p14:nvPr/>
            </p14:nvContentPartPr>
            <p14:xfrm>
              <a:off x="6986645" y="3054736"/>
              <a:ext cx="465840" cy="199080"/>
            </p14:xfrm>
          </p:contentPart>
        </mc:Choice>
        <mc:Fallback xmlns="">
          <p:pic>
            <p:nvPicPr>
              <p:cNvPr id="14" name="Ink 13">
                <a:extLst>
                  <a:ext uri="{FF2B5EF4-FFF2-40B4-BE49-F238E27FC236}">
                    <a16:creationId xmlns:a16="http://schemas.microsoft.com/office/drawing/2014/main" id="{BA7978CB-60E7-B343-8C4D-05A971F11399}"/>
                  </a:ext>
                </a:extLst>
              </p:cNvPr>
              <p:cNvPicPr/>
              <p:nvPr/>
            </p:nvPicPr>
            <p:blipFill>
              <a:blip r:embed="rId6"/>
              <a:stretch>
                <a:fillRect/>
              </a:stretch>
            </p:blipFill>
            <p:spPr>
              <a:xfrm>
                <a:off x="6977645" y="3045736"/>
                <a:ext cx="483480" cy="2167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5" name="Ink 14">
                <a:extLst>
                  <a:ext uri="{FF2B5EF4-FFF2-40B4-BE49-F238E27FC236}">
                    <a16:creationId xmlns:a16="http://schemas.microsoft.com/office/drawing/2014/main" id="{673AA64E-86BA-AB4B-BD2E-D373F1FA45B4}"/>
                  </a:ext>
                </a:extLst>
              </p14:cNvPr>
              <p14:cNvContentPartPr/>
              <p14:nvPr/>
            </p14:nvContentPartPr>
            <p14:xfrm>
              <a:off x="7120565" y="3225376"/>
              <a:ext cx="133560" cy="360"/>
            </p14:xfrm>
          </p:contentPart>
        </mc:Choice>
        <mc:Fallback xmlns="">
          <p:pic>
            <p:nvPicPr>
              <p:cNvPr id="15" name="Ink 14">
                <a:extLst>
                  <a:ext uri="{FF2B5EF4-FFF2-40B4-BE49-F238E27FC236}">
                    <a16:creationId xmlns:a16="http://schemas.microsoft.com/office/drawing/2014/main" id="{673AA64E-86BA-AB4B-BD2E-D373F1FA45B4}"/>
                  </a:ext>
                </a:extLst>
              </p:cNvPr>
              <p:cNvPicPr/>
              <p:nvPr/>
            </p:nvPicPr>
            <p:blipFill>
              <a:blip r:embed="rId8"/>
              <a:stretch>
                <a:fillRect/>
              </a:stretch>
            </p:blipFill>
            <p:spPr>
              <a:xfrm>
                <a:off x="7111541" y="3216376"/>
                <a:ext cx="151248" cy="18000"/>
              </a:xfrm>
              <a:prstGeom prst="rect">
                <a:avLst/>
              </a:prstGeom>
            </p:spPr>
          </p:pic>
        </mc:Fallback>
      </mc:AlternateContent>
      <p:cxnSp>
        <p:nvCxnSpPr>
          <p:cNvPr id="50" name="Straight Connector 49">
            <a:extLst>
              <a:ext uri="{FF2B5EF4-FFF2-40B4-BE49-F238E27FC236}">
                <a16:creationId xmlns:a16="http://schemas.microsoft.com/office/drawing/2014/main" id="{4EEFB6EC-C5CB-E24D-BDB7-F715D5D25CCB}"/>
              </a:ext>
            </a:extLst>
          </p:cNvPr>
          <p:cNvCxnSpPr>
            <a:cxnSpLocks/>
          </p:cNvCxnSpPr>
          <p:nvPr/>
        </p:nvCxnSpPr>
        <p:spPr>
          <a:xfrm>
            <a:off x="4476193" y="4309111"/>
            <a:ext cx="0" cy="1130628"/>
          </a:xfrm>
          <a:prstGeom prst="line">
            <a:avLst/>
          </a:prstGeom>
          <a:ln w="22225" cap="rnd">
            <a:solidFill>
              <a:schemeClr val="tx1"/>
            </a:solidFill>
            <a:roun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721E2C6-9E90-4F4C-9FBD-0D9A6264B5D1}"/>
              </a:ext>
            </a:extLst>
          </p:cNvPr>
          <p:cNvCxnSpPr>
            <a:cxnSpLocks/>
            <a:stCxn id="8" idx="2"/>
          </p:cNvCxnSpPr>
          <p:nvPr/>
        </p:nvCxnSpPr>
        <p:spPr>
          <a:xfrm>
            <a:off x="4215925" y="5439739"/>
            <a:ext cx="260268" cy="0"/>
          </a:xfrm>
          <a:prstGeom prst="line">
            <a:avLst/>
          </a:prstGeom>
          <a:ln w="22225" cap="rnd">
            <a:solidFill>
              <a:schemeClr val="tx1"/>
            </a:solidFill>
            <a:round/>
          </a:ln>
        </p:spPr>
        <p:style>
          <a:lnRef idx="1">
            <a:schemeClr val="accent1"/>
          </a:lnRef>
          <a:fillRef idx="0">
            <a:schemeClr val="accent1"/>
          </a:fillRef>
          <a:effectRef idx="0">
            <a:schemeClr val="accent1"/>
          </a:effectRef>
          <a:fontRef idx="minor">
            <a:schemeClr val="tx1"/>
          </a:fontRef>
        </p:style>
      </p:cxnSp>
      <p:pic>
        <p:nvPicPr>
          <p:cNvPr id="67" name="Picture 66">
            <a:extLst>
              <a:ext uri="{FF2B5EF4-FFF2-40B4-BE49-F238E27FC236}">
                <a16:creationId xmlns:a16="http://schemas.microsoft.com/office/drawing/2014/main" id="{0B325DCC-6480-D54D-87C3-3AECE44ABE0F}"/>
              </a:ext>
            </a:extLst>
          </p:cNvPr>
          <p:cNvPicPr>
            <a:picLocks noChangeAspect="1"/>
          </p:cNvPicPr>
          <p:nvPr/>
        </p:nvPicPr>
        <p:blipFill>
          <a:blip r:embed="rId9"/>
          <a:stretch>
            <a:fillRect/>
          </a:stretch>
        </p:blipFill>
        <p:spPr>
          <a:xfrm>
            <a:off x="5087723" y="4313119"/>
            <a:ext cx="1913088" cy="1794688"/>
          </a:xfrm>
          <a:prstGeom prst="rect">
            <a:avLst/>
          </a:prstGeom>
        </p:spPr>
      </p:pic>
      <p:cxnSp>
        <p:nvCxnSpPr>
          <p:cNvPr id="71" name="Straight Connector 70">
            <a:extLst>
              <a:ext uri="{FF2B5EF4-FFF2-40B4-BE49-F238E27FC236}">
                <a16:creationId xmlns:a16="http://schemas.microsoft.com/office/drawing/2014/main" id="{FE7CEAEF-D57A-1749-9EAE-580890723972}"/>
              </a:ext>
            </a:extLst>
          </p:cNvPr>
          <p:cNvCxnSpPr>
            <a:stCxn id="10" idx="1"/>
          </p:cNvCxnSpPr>
          <p:nvPr/>
        </p:nvCxnSpPr>
        <p:spPr>
          <a:xfrm flipH="1">
            <a:off x="4622531" y="3209047"/>
            <a:ext cx="1039328" cy="0"/>
          </a:xfrm>
          <a:prstGeom prst="line">
            <a:avLst/>
          </a:prstGeom>
          <a:ln w="22225" cap="rnd">
            <a:solidFill>
              <a:schemeClr val="tx1"/>
            </a:solidFill>
            <a:round/>
          </a:ln>
        </p:spPr>
        <p:style>
          <a:lnRef idx="1">
            <a:schemeClr val="accent1"/>
          </a:lnRef>
          <a:fillRef idx="0">
            <a:schemeClr val="accent1"/>
          </a:fillRef>
          <a:effectRef idx="0">
            <a:schemeClr val="accent1"/>
          </a:effectRef>
          <a:fontRef idx="minor">
            <a:schemeClr val="tx1"/>
          </a:fontRef>
        </p:style>
      </p:cxnSp>
      <p:pic>
        <p:nvPicPr>
          <p:cNvPr id="73" name="Picture 72">
            <a:extLst>
              <a:ext uri="{FF2B5EF4-FFF2-40B4-BE49-F238E27FC236}">
                <a16:creationId xmlns:a16="http://schemas.microsoft.com/office/drawing/2014/main" id="{40D1DFE4-BB47-9B48-92FA-59A9BC2DB6D2}"/>
              </a:ext>
            </a:extLst>
          </p:cNvPr>
          <p:cNvPicPr>
            <a:picLocks noChangeAspect="1"/>
          </p:cNvPicPr>
          <p:nvPr/>
        </p:nvPicPr>
        <p:blipFill>
          <a:blip r:embed="rId10"/>
          <a:stretch>
            <a:fillRect/>
          </a:stretch>
        </p:blipFill>
        <p:spPr>
          <a:xfrm>
            <a:off x="8047285" y="2052690"/>
            <a:ext cx="2572426" cy="1842932"/>
          </a:xfrm>
          <a:prstGeom prst="rect">
            <a:avLst/>
          </a:prstGeom>
        </p:spPr>
      </p:pic>
      <p:cxnSp>
        <p:nvCxnSpPr>
          <p:cNvPr id="78" name="Straight Arrow Connector 77">
            <a:extLst>
              <a:ext uri="{FF2B5EF4-FFF2-40B4-BE49-F238E27FC236}">
                <a16:creationId xmlns:a16="http://schemas.microsoft.com/office/drawing/2014/main" id="{3107CAA1-AA06-DE47-A8F1-B276E02ADCEA}"/>
              </a:ext>
            </a:extLst>
          </p:cNvPr>
          <p:cNvCxnSpPr>
            <a:cxnSpLocks/>
            <a:endCxn id="10" idx="3"/>
          </p:cNvCxnSpPr>
          <p:nvPr/>
        </p:nvCxnSpPr>
        <p:spPr>
          <a:xfrm flipH="1">
            <a:off x="6423459" y="3209047"/>
            <a:ext cx="1636352" cy="0"/>
          </a:xfrm>
          <a:prstGeom prst="straightConnector1">
            <a:avLst/>
          </a:prstGeom>
          <a:ln w="22225"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E0DF6AB0-5DAA-2642-AF54-48361DF99AE2}"/>
              </a:ext>
            </a:extLst>
          </p:cNvPr>
          <p:cNvCxnSpPr>
            <a:cxnSpLocks/>
          </p:cNvCxnSpPr>
          <p:nvPr/>
        </p:nvCxnSpPr>
        <p:spPr>
          <a:xfrm>
            <a:off x="4566259" y="4273478"/>
            <a:ext cx="1191224" cy="178603"/>
          </a:xfrm>
          <a:prstGeom prst="straightConnector1">
            <a:avLst/>
          </a:prstGeom>
          <a:ln w="22225"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pic>
        <p:nvPicPr>
          <p:cNvPr id="85" name="Picture 84">
            <a:extLst>
              <a:ext uri="{FF2B5EF4-FFF2-40B4-BE49-F238E27FC236}">
                <a16:creationId xmlns:a16="http://schemas.microsoft.com/office/drawing/2014/main" id="{30228090-D0DE-D641-8593-ACACE35EFA8E}"/>
              </a:ext>
            </a:extLst>
          </p:cNvPr>
          <p:cNvPicPr>
            <a:picLocks noChangeAspect="1"/>
          </p:cNvPicPr>
          <p:nvPr/>
        </p:nvPicPr>
        <p:blipFill>
          <a:blip r:embed="rId11"/>
          <a:stretch>
            <a:fillRect/>
          </a:stretch>
        </p:blipFill>
        <p:spPr>
          <a:xfrm>
            <a:off x="8370194" y="4309111"/>
            <a:ext cx="1752600" cy="1752600"/>
          </a:xfrm>
          <a:prstGeom prst="rect">
            <a:avLst/>
          </a:prstGeom>
        </p:spPr>
      </p:pic>
      <p:cxnSp>
        <p:nvCxnSpPr>
          <p:cNvPr id="90" name="Straight Arrow Connector 89">
            <a:extLst>
              <a:ext uri="{FF2B5EF4-FFF2-40B4-BE49-F238E27FC236}">
                <a16:creationId xmlns:a16="http://schemas.microsoft.com/office/drawing/2014/main" id="{3E890D04-42E4-FF46-8555-A4F6477E6D4F}"/>
              </a:ext>
            </a:extLst>
          </p:cNvPr>
          <p:cNvCxnSpPr>
            <a:cxnSpLocks/>
            <a:endCxn id="85" idx="1"/>
          </p:cNvCxnSpPr>
          <p:nvPr/>
        </p:nvCxnSpPr>
        <p:spPr>
          <a:xfrm>
            <a:off x="6538586" y="5185411"/>
            <a:ext cx="1831608" cy="0"/>
          </a:xfrm>
          <a:prstGeom prst="straightConnector1">
            <a:avLst/>
          </a:prstGeom>
          <a:ln w="22225"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463CF85-E9DC-CE6F-1505-4F1261E32A66}"/>
              </a:ext>
            </a:extLst>
          </p:cNvPr>
          <p:cNvSpPr>
            <a:spLocks noGrp="1"/>
          </p:cNvSpPr>
          <p:nvPr>
            <p:ph type="title"/>
          </p:nvPr>
        </p:nvSpPr>
        <p:spPr>
          <a:xfrm>
            <a:off x="606000" y="771979"/>
            <a:ext cx="10980000" cy="890663"/>
          </a:xfrm>
        </p:spPr>
        <p:txBody>
          <a:bodyPr>
            <a:normAutofit/>
          </a:bodyPr>
          <a:lstStyle/>
          <a:p>
            <a:r>
              <a:rPr lang="en-VN" sz="3000"/>
              <a:t>2. Giải pháp đề xuất của đề tài</a:t>
            </a:r>
          </a:p>
        </p:txBody>
      </p:sp>
      <p:sp>
        <p:nvSpPr>
          <p:cNvPr id="5" name="Slide Number Placeholder 4">
            <a:extLst>
              <a:ext uri="{FF2B5EF4-FFF2-40B4-BE49-F238E27FC236}">
                <a16:creationId xmlns:a16="http://schemas.microsoft.com/office/drawing/2014/main" id="{0A3B00C4-D25B-870A-BDED-B4451C756CDA}"/>
              </a:ext>
            </a:extLst>
          </p:cNvPr>
          <p:cNvSpPr>
            <a:spLocks noGrp="1"/>
          </p:cNvSpPr>
          <p:nvPr>
            <p:ph type="sldNum" sz="quarter" idx="12"/>
          </p:nvPr>
        </p:nvSpPr>
        <p:spPr/>
        <p:txBody>
          <a:bodyPr/>
          <a:lstStyle/>
          <a:p>
            <a:fld id="{48F63A3B-78C7-47BE-AE5E-E10140E04643}" type="slidenum">
              <a:rPr lang="en-US" smtClean="0"/>
              <a:pPr/>
              <a:t>8</a:t>
            </a:fld>
            <a:endParaRPr lang="en-US"/>
          </a:p>
        </p:txBody>
      </p:sp>
      <p:sp>
        <p:nvSpPr>
          <p:cNvPr id="91" name="TextBox 90">
            <a:extLst>
              <a:ext uri="{FF2B5EF4-FFF2-40B4-BE49-F238E27FC236}">
                <a16:creationId xmlns:a16="http://schemas.microsoft.com/office/drawing/2014/main" id="{BB963E86-A16B-6544-BACC-41DF1CE3D1D2}"/>
              </a:ext>
            </a:extLst>
          </p:cNvPr>
          <p:cNvSpPr txBox="1"/>
          <p:nvPr/>
        </p:nvSpPr>
        <p:spPr>
          <a:xfrm>
            <a:off x="2247015" y="2189804"/>
            <a:ext cx="1864613" cy="414922"/>
          </a:xfrm>
          <a:prstGeom prst="rect">
            <a:avLst/>
          </a:prstGeom>
          <a:noFill/>
        </p:spPr>
        <p:txBody>
          <a:bodyPr wrap="square" rtlCol="0">
            <a:spAutoFit/>
          </a:bodyPr>
          <a:lstStyle/>
          <a:p>
            <a:pPr algn="l">
              <a:lnSpc>
                <a:spcPct val="130000"/>
              </a:lnSpc>
              <a:spcBef>
                <a:spcPts val="300"/>
              </a:spcBef>
              <a:spcAft>
                <a:spcPts val="300"/>
              </a:spcAft>
            </a:pPr>
            <a:r>
              <a:rPr lang="en-VN"/>
              <a:t>Raspberry Pi 4B</a:t>
            </a:r>
          </a:p>
        </p:txBody>
      </p:sp>
      <p:sp>
        <p:nvSpPr>
          <p:cNvPr id="99" name="TextBox 98">
            <a:extLst>
              <a:ext uri="{FF2B5EF4-FFF2-40B4-BE49-F238E27FC236}">
                <a16:creationId xmlns:a16="http://schemas.microsoft.com/office/drawing/2014/main" id="{92B895C4-FA6E-B24E-9AEE-49C892790FA3}"/>
              </a:ext>
            </a:extLst>
          </p:cNvPr>
          <p:cNvSpPr txBox="1"/>
          <p:nvPr/>
        </p:nvSpPr>
        <p:spPr>
          <a:xfrm>
            <a:off x="5161767" y="2397265"/>
            <a:ext cx="1620957" cy="414922"/>
          </a:xfrm>
          <a:prstGeom prst="rect">
            <a:avLst/>
          </a:prstGeom>
          <a:noFill/>
        </p:spPr>
        <p:txBody>
          <a:bodyPr wrap="square" rtlCol="0">
            <a:spAutoFit/>
          </a:bodyPr>
          <a:lstStyle/>
          <a:p>
            <a:pPr algn="l">
              <a:lnSpc>
                <a:spcPct val="130000"/>
              </a:lnSpc>
              <a:spcBef>
                <a:spcPts val="300"/>
              </a:spcBef>
              <a:spcAft>
                <a:spcPts val="300"/>
              </a:spcAft>
            </a:pPr>
            <a:r>
              <a:rPr lang="en-VN"/>
              <a:t>Camera Pi V2</a:t>
            </a:r>
          </a:p>
        </p:txBody>
      </p:sp>
      <p:sp>
        <p:nvSpPr>
          <p:cNvPr id="107" name="TextBox 106">
            <a:extLst>
              <a:ext uri="{FF2B5EF4-FFF2-40B4-BE49-F238E27FC236}">
                <a16:creationId xmlns:a16="http://schemas.microsoft.com/office/drawing/2014/main" id="{4ACE43D8-83C8-D741-BC74-A03C1B28F969}"/>
              </a:ext>
            </a:extLst>
          </p:cNvPr>
          <p:cNvSpPr txBox="1"/>
          <p:nvPr/>
        </p:nvSpPr>
        <p:spPr>
          <a:xfrm>
            <a:off x="8192359" y="1663002"/>
            <a:ext cx="2108269" cy="414922"/>
          </a:xfrm>
          <a:prstGeom prst="rect">
            <a:avLst/>
          </a:prstGeom>
          <a:noFill/>
        </p:spPr>
        <p:txBody>
          <a:bodyPr wrap="square" rtlCol="0">
            <a:spAutoFit/>
          </a:bodyPr>
          <a:lstStyle/>
          <a:p>
            <a:pPr algn="l">
              <a:lnSpc>
                <a:spcPct val="130000"/>
              </a:lnSpc>
              <a:spcBef>
                <a:spcPts val="300"/>
              </a:spcBef>
              <a:spcAft>
                <a:spcPts val="300"/>
              </a:spcAft>
            </a:pPr>
            <a:r>
              <a:rPr lang="en-VN"/>
              <a:t>Container hư hỏng</a:t>
            </a:r>
          </a:p>
        </p:txBody>
      </p:sp>
      <p:sp>
        <p:nvSpPr>
          <p:cNvPr id="108" name="TextBox 107">
            <a:extLst>
              <a:ext uri="{FF2B5EF4-FFF2-40B4-BE49-F238E27FC236}">
                <a16:creationId xmlns:a16="http://schemas.microsoft.com/office/drawing/2014/main" id="{67334D65-D761-964E-A583-8F9A8284F786}"/>
              </a:ext>
            </a:extLst>
          </p:cNvPr>
          <p:cNvSpPr txBox="1"/>
          <p:nvPr/>
        </p:nvSpPr>
        <p:spPr>
          <a:xfrm>
            <a:off x="8242551" y="6060461"/>
            <a:ext cx="2475999" cy="414922"/>
          </a:xfrm>
          <a:prstGeom prst="rect">
            <a:avLst/>
          </a:prstGeom>
          <a:noFill/>
        </p:spPr>
        <p:txBody>
          <a:bodyPr wrap="square" rtlCol="0">
            <a:spAutoFit/>
          </a:bodyPr>
          <a:lstStyle/>
          <a:p>
            <a:pPr algn="l">
              <a:lnSpc>
                <a:spcPct val="130000"/>
              </a:lnSpc>
              <a:spcBef>
                <a:spcPts val="300"/>
              </a:spcBef>
              <a:spcAft>
                <a:spcPts val="300"/>
              </a:spcAft>
            </a:pPr>
            <a:r>
              <a:rPr lang="en-VN"/>
              <a:t>Web quản lý container</a:t>
            </a:r>
          </a:p>
        </p:txBody>
      </p:sp>
      <p:sp>
        <p:nvSpPr>
          <p:cNvPr id="109" name="TextBox 108">
            <a:extLst>
              <a:ext uri="{FF2B5EF4-FFF2-40B4-BE49-F238E27FC236}">
                <a16:creationId xmlns:a16="http://schemas.microsoft.com/office/drawing/2014/main" id="{EC20234E-4918-B24B-9FA7-39B6D1A45F0E}"/>
              </a:ext>
            </a:extLst>
          </p:cNvPr>
          <p:cNvSpPr txBox="1"/>
          <p:nvPr/>
        </p:nvSpPr>
        <p:spPr>
          <a:xfrm>
            <a:off x="5381264" y="6061516"/>
            <a:ext cx="1326004" cy="414922"/>
          </a:xfrm>
          <a:prstGeom prst="rect">
            <a:avLst/>
          </a:prstGeom>
          <a:noFill/>
        </p:spPr>
        <p:txBody>
          <a:bodyPr wrap="square" rtlCol="0">
            <a:spAutoFit/>
          </a:bodyPr>
          <a:lstStyle/>
          <a:p>
            <a:pPr algn="l">
              <a:lnSpc>
                <a:spcPct val="130000"/>
              </a:lnSpc>
              <a:spcBef>
                <a:spcPts val="300"/>
              </a:spcBef>
              <a:spcAft>
                <a:spcPts val="300"/>
              </a:spcAft>
            </a:pPr>
            <a:r>
              <a:rPr lang="en-VN"/>
              <a:t>Máy server</a:t>
            </a:r>
          </a:p>
        </p:txBody>
      </p:sp>
      <p:sp>
        <p:nvSpPr>
          <p:cNvPr id="110" name="TextBox 109">
            <a:extLst>
              <a:ext uri="{FF2B5EF4-FFF2-40B4-BE49-F238E27FC236}">
                <a16:creationId xmlns:a16="http://schemas.microsoft.com/office/drawing/2014/main" id="{9CA3C4B8-C399-3A41-9E68-0456835F842F}"/>
              </a:ext>
            </a:extLst>
          </p:cNvPr>
          <p:cNvSpPr txBox="1"/>
          <p:nvPr/>
        </p:nvSpPr>
        <p:spPr>
          <a:xfrm>
            <a:off x="1981368" y="6076233"/>
            <a:ext cx="1556836" cy="414922"/>
          </a:xfrm>
          <a:prstGeom prst="rect">
            <a:avLst/>
          </a:prstGeom>
          <a:noFill/>
        </p:spPr>
        <p:txBody>
          <a:bodyPr wrap="square" rtlCol="0">
            <a:spAutoFit/>
          </a:bodyPr>
          <a:lstStyle/>
          <a:p>
            <a:pPr algn="l">
              <a:lnSpc>
                <a:spcPct val="130000"/>
              </a:lnSpc>
              <a:spcBef>
                <a:spcPts val="300"/>
              </a:spcBef>
              <a:spcAft>
                <a:spcPts val="300"/>
              </a:spcAft>
            </a:pPr>
            <a:r>
              <a:rPr lang="en-VN"/>
              <a:t>Nguồn 5V/3A</a:t>
            </a:r>
          </a:p>
        </p:txBody>
      </p:sp>
      <p:sp>
        <p:nvSpPr>
          <p:cNvPr id="114" name="TextBox 113">
            <a:extLst>
              <a:ext uri="{FF2B5EF4-FFF2-40B4-BE49-F238E27FC236}">
                <a16:creationId xmlns:a16="http://schemas.microsoft.com/office/drawing/2014/main" id="{E101D1CB-DFD5-DC4E-82E5-59C315E864A1}"/>
              </a:ext>
            </a:extLst>
          </p:cNvPr>
          <p:cNvSpPr txBox="1"/>
          <p:nvPr/>
        </p:nvSpPr>
        <p:spPr>
          <a:xfrm>
            <a:off x="6513524" y="2677918"/>
            <a:ext cx="1443696" cy="547458"/>
          </a:xfrm>
          <a:prstGeom prst="rect">
            <a:avLst/>
          </a:prstGeom>
          <a:noFill/>
        </p:spPr>
        <p:txBody>
          <a:bodyPr wrap="square" rtlCol="0">
            <a:spAutoFit/>
          </a:bodyPr>
          <a:lstStyle/>
          <a:p>
            <a:pPr algn="ctr">
              <a:lnSpc>
                <a:spcPct val="130000"/>
              </a:lnSpc>
              <a:spcBef>
                <a:spcPts val="300"/>
              </a:spcBef>
              <a:spcAft>
                <a:spcPts val="300"/>
              </a:spcAft>
            </a:pPr>
            <a:r>
              <a:rPr lang="en-US" sz="1200"/>
              <a:t>C</a:t>
            </a:r>
            <a:r>
              <a:rPr lang="en-VN" sz="1200"/>
              <a:t>hụp ảnh container hư hỏng</a:t>
            </a:r>
          </a:p>
        </p:txBody>
      </p:sp>
      <p:sp>
        <p:nvSpPr>
          <p:cNvPr id="115" name="TextBox 114">
            <a:extLst>
              <a:ext uri="{FF2B5EF4-FFF2-40B4-BE49-F238E27FC236}">
                <a16:creationId xmlns:a16="http://schemas.microsoft.com/office/drawing/2014/main" id="{1BC0E576-1E07-EC4B-85E3-C7109D7B6341}"/>
              </a:ext>
            </a:extLst>
          </p:cNvPr>
          <p:cNvSpPr txBox="1"/>
          <p:nvPr/>
        </p:nvSpPr>
        <p:spPr>
          <a:xfrm rot="543278">
            <a:off x="4546218" y="3811422"/>
            <a:ext cx="1312275" cy="547458"/>
          </a:xfrm>
          <a:prstGeom prst="rect">
            <a:avLst/>
          </a:prstGeom>
          <a:noFill/>
        </p:spPr>
        <p:txBody>
          <a:bodyPr wrap="square" rtlCol="0">
            <a:spAutoFit/>
          </a:bodyPr>
          <a:lstStyle/>
          <a:p>
            <a:pPr algn="ctr">
              <a:lnSpc>
                <a:spcPct val="130000"/>
              </a:lnSpc>
              <a:spcBef>
                <a:spcPts val="300"/>
              </a:spcBef>
              <a:spcAft>
                <a:spcPts val="300"/>
              </a:spcAft>
            </a:pPr>
            <a:r>
              <a:rPr lang="en-US" sz="1200" dirty="0" err="1"/>
              <a:t>Gửi</a:t>
            </a:r>
            <a:r>
              <a:rPr lang="en-US" sz="1200" dirty="0"/>
              <a:t> </a:t>
            </a:r>
            <a:r>
              <a:rPr lang="en-US" sz="1200" dirty="0" err="1"/>
              <a:t>ảnh</a:t>
            </a:r>
            <a:r>
              <a:rPr lang="en-US" sz="1200" dirty="0"/>
              <a:t> </a:t>
            </a:r>
            <a:r>
              <a:rPr lang="en-US" sz="1200" dirty="0" err="1"/>
              <a:t>về</a:t>
            </a:r>
            <a:r>
              <a:rPr lang="en-US" sz="1200" dirty="0"/>
              <a:t> server </a:t>
            </a:r>
            <a:r>
              <a:rPr lang="en-US" sz="1200" dirty="0" err="1"/>
              <a:t>xử</a:t>
            </a:r>
            <a:r>
              <a:rPr lang="en-US" sz="1200" dirty="0"/>
              <a:t> </a:t>
            </a:r>
            <a:r>
              <a:rPr lang="en-US" sz="1200" dirty="0" err="1"/>
              <a:t>lý</a:t>
            </a:r>
            <a:endParaRPr lang="en-VN" sz="1200" dirty="0"/>
          </a:p>
        </p:txBody>
      </p:sp>
      <p:sp>
        <p:nvSpPr>
          <p:cNvPr id="116" name="TextBox 115">
            <a:extLst>
              <a:ext uri="{FF2B5EF4-FFF2-40B4-BE49-F238E27FC236}">
                <a16:creationId xmlns:a16="http://schemas.microsoft.com/office/drawing/2014/main" id="{FC158D49-2573-3A4B-B1F4-4C3C4007D9DE}"/>
              </a:ext>
            </a:extLst>
          </p:cNvPr>
          <p:cNvSpPr txBox="1"/>
          <p:nvPr/>
        </p:nvSpPr>
        <p:spPr>
          <a:xfrm>
            <a:off x="6866011" y="4637953"/>
            <a:ext cx="1172948" cy="547458"/>
          </a:xfrm>
          <a:prstGeom prst="rect">
            <a:avLst/>
          </a:prstGeom>
          <a:noFill/>
        </p:spPr>
        <p:txBody>
          <a:bodyPr wrap="square" rtlCol="0">
            <a:spAutoFit/>
          </a:bodyPr>
          <a:lstStyle/>
          <a:p>
            <a:pPr algn="ctr">
              <a:lnSpc>
                <a:spcPct val="130000"/>
              </a:lnSpc>
              <a:spcBef>
                <a:spcPts val="300"/>
              </a:spcBef>
              <a:spcAft>
                <a:spcPts val="300"/>
              </a:spcAft>
            </a:pPr>
            <a:r>
              <a:rPr lang="en-US" sz="1200"/>
              <a:t>H</a:t>
            </a:r>
            <a:r>
              <a:rPr lang="en-VN" sz="1200"/>
              <a:t>iển thị kết quả lên web</a:t>
            </a:r>
          </a:p>
        </p:txBody>
      </p:sp>
      <p:sp>
        <p:nvSpPr>
          <p:cNvPr id="119" name="TextBox 118">
            <a:extLst>
              <a:ext uri="{FF2B5EF4-FFF2-40B4-BE49-F238E27FC236}">
                <a16:creationId xmlns:a16="http://schemas.microsoft.com/office/drawing/2014/main" id="{1F3B2287-ACF3-334A-B06B-0DC70E50F706}"/>
              </a:ext>
            </a:extLst>
          </p:cNvPr>
          <p:cNvSpPr txBox="1"/>
          <p:nvPr/>
        </p:nvSpPr>
        <p:spPr>
          <a:xfrm>
            <a:off x="605999" y="1404074"/>
            <a:ext cx="4016531" cy="522451"/>
          </a:xfrm>
          <a:prstGeom prst="rect">
            <a:avLst/>
          </a:prstGeom>
          <a:noFill/>
        </p:spPr>
        <p:txBody>
          <a:bodyPr wrap="square" rtlCol="0">
            <a:spAutoFit/>
          </a:bodyPr>
          <a:lstStyle/>
          <a:p>
            <a:pPr>
              <a:lnSpc>
                <a:spcPct val="130000"/>
              </a:lnSpc>
              <a:spcBef>
                <a:spcPts val="300"/>
              </a:spcBef>
              <a:spcAft>
                <a:spcPts val="300"/>
              </a:spcAft>
            </a:pPr>
            <a:r>
              <a:rPr lang="en-VN" sz="2400"/>
              <a:t>Sơ đồ kết nối của hệ thống</a:t>
            </a:r>
          </a:p>
        </p:txBody>
      </p:sp>
    </p:spTree>
    <p:extLst>
      <p:ext uri="{BB962C8B-B14F-4D97-AF65-F5344CB8AC3E}">
        <p14:creationId xmlns:p14="http://schemas.microsoft.com/office/powerpoint/2010/main" val="2737985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48D0A-F797-4330-00A2-426653F2ACDE}"/>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B5BB75F7-86B8-7F4F-8D18-BEED66276ECA}"/>
              </a:ext>
            </a:extLst>
          </p:cNvPr>
          <p:cNvPicPr>
            <a:picLocks noChangeAspect="1"/>
          </p:cNvPicPr>
          <p:nvPr/>
        </p:nvPicPr>
        <p:blipFill>
          <a:blip r:embed="rId3"/>
          <a:stretch>
            <a:fillRect/>
          </a:stretch>
        </p:blipFill>
        <p:spPr>
          <a:xfrm>
            <a:off x="2082741" y="1694970"/>
            <a:ext cx="8416446" cy="5163030"/>
          </a:xfrm>
          <a:prstGeom prst="rect">
            <a:avLst/>
          </a:prstGeom>
        </p:spPr>
      </p:pic>
      <p:sp>
        <p:nvSpPr>
          <p:cNvPr id="2" name="Title 1">
            <a:extLst>
              <a:ext uri="{FF2B5EF4-FFF2-40B4-BE49-F238E27FC236}">
                <a16:creationId xmlns:a16="http://schemas.microsoft.com/office/drawing/2014/main" id="{B071C12E-EF4E-24A9-3A0C-7D1B1201CE72}"/>
              </a:ext>
            </a:extLst>
          </p:cNvPr>
          <p:cNvSpPr>
            <a:spLocks noGrp="1"/>
          </p:cNvSpPr>
          <p:nvPr>
            <p:ph type="title"/>
          </p:nvPr>
        </p:nvSpPr>
        <p:spPr>
          <a:xfrm>
            <a:off x="605999" y="711090"/>
            <a:ext cx="10980000" cy="890663"/>
          </a:xfrm>
        </p:spPr>
        <p:txBody>
          <a:bodyPr>
            <a:normAutofit/>
          </a:bodyPr>
          <a:lstStyle/>
          <a:p>
            <a:r>
              <a:rPr lang="en-VN" sz="3000"/>
              <a:t>2. Giải pháp đề xuất của đề tài</a:t>
            </a:r>
          </a:p>
        </p:txBody>
      </p:sp>
      <p:sp>
        <p:nvSpPr>
          <p:cNvPr id="3" name="Content Placeholder 2">
            <a:extLst>
              <a:ext uri="{FF2B5EF4-FFF2-40B4-BE49-F238E27FC236}">
                <a16:creationId xmlns:a16="http://schemas.microsoft.com/office/drawing/2014/main" id="{643A960F-5414-B8A7-36DB-23A16B8E09D6}"/>
              </a:ext>
            </a:extLst>
          </p:cNvPr>
          <p:cNvSpPr>
            <a:spLocks noGrp="1"/>
          </p:cNvSpPr>
          <p:nvPr>
            <p:ph idx="1"/>
          </p:nvPr>
        </p:nvSpPr>
        <p:spPr>
          <a:xfrm>
            <a:off x="0" y="1318966"/>
            <a:ext cx="9245497" cy="743773"/>
          </a:xfrm>
        </p:spPr>
        <p:txBody>
          <a:bodyPr>
            <a:normAutofit/>
          </a:bodyPr>
          <a:lstStyle/>
          <a:p>
            <a:pPr marL="0" indent="0" algn="ctr">
              <a:buNone/>
            </a:pPr>
            <a:r>
              <a:rPr lang="vi-VN" altLang="ja-JP" sz="2200"/>
              <a:t>Lưu đồ giải thuật mô hình dự đoán lỗi hư hỏng của container: </a:t>
            </a:r>
          </a:p>
        </p:txBody>
      </p:sp>
      <p:sp>
        <p:nvSpPr>
          <p:cNvPr id="5" name="Slide Number Placeholder 4">
            <a:extLst>
              <a:ext uri="{FF2B5EF4-FFF2-40B4-BE49-F238E27FC236}">
                <a16:creationId xmlns:a16="http://schemas.microsoft.com/office/drawing/2014/main" id="{04B7FB38-89E5-92A9-6716-207A374EBEBE}"/>
              </a:ext>
            </a:extLst>
          </p:cNvPr>
          <p:cNvSpPr>
            <a:spLocks noGrp="1"/>
          </p:cNvSpPr>
          <p:nvPr>
            <p:ph type="sldNum" sz="quarter" idx="12"/>
          </p:nvPr>
        </p:nvSpPr>
        <p:spPr/>
        <p:txBody>
          <a:bodyPr/>
          <a:lstStyle/>
          <a:p>
            <a:fld id="{48F63A3B-78C7-47BE-AE5E-E10140E04643}" type="slidenum">
              <a:rPr lang="en-US" smtClean="0"/>
              <a:pPr/>
              <a:t>9</a:t>
            </a:fld>
            <a:endParaRPr lang="en-US"/>
          </a:p>
        </p:txBody>
      </p:sp>
    </p:spTree>
    <p:extLst>
      <p:ext uri="{BB962C8B-B14F-4D97-AF65-F5344CB8AC3E}">
        <p14:creationId xmlns:p14="http://schemas.microsoft.com/office/powerpoint/2010/main" val="4047282406"/>
      </p:ext>
    </p:extLst>
  </p:cSld>
  <p:clrMapOvr>
    <a:masterClrMapping/>
  </p:clrMapOvr>
</p:sld>
</file>

<file path=ppt/theme/theme1.xml><?xml version="1.0" encoding="utf-8"?>
<a:theme xmlns:a="http://schemas.openxmlformats.org/drawingml/2006/main" name="Office Theme">
  <a:themeElements>
    <a:clrScheme name="FCE Green v2">
      <a:dk1>
        <a:srgbClr val="000000"/>
      </a:dk1>
      <a:lt1>
        <a:srgbClr val="FFFFFF"/>
      </a:lt1>
      <a:dk2>
        <a:srgbClr val="455F51"/>
      </a:dk2>
      <a:lt2>
        <a:srgbClr val="E3DED1"/>
      </a:lt2>
      <a:accent1>
        <a:srgbClr val="549E39"/>
      </a:accent1>
      <a:accent2>
        <a:srgbClr val="0071FF"/>
      </a:accent2>
      <a:accent3>
        <a:srgbClr val="38EF7D"/>
      </a:accent3>
      <a:accent4>
        <a:srgbClr val="029676"/>
      </a:accent4>
      <a:accent5>
        <a:srgbClr val="F5AF19"/>
      </a:accent5>
      <a:accent6>
        <a:srgbClr val="F12711"/>
      </a:accent6>
      <a:hlink>
        <a:srgbClr val="6B9F25"/>
      </a:hlink>
      <a:folHlink>
        <a:srgbClr val="BA690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3">
            <a:lumMod val="50000"/>
          </a:schemeClr>
        </a:solidFill>
        <a:ln>
          <a:noFill/>
        </a:ln>
      </a:spPr>
      <a:bodyPr rtlCol="0" anchor="ctr"/>
      <a:lstStyle>
        <a:defPPr algn="ctr">
          <a:defRPr dirty="0">
            <a:solidFill>
              <a:schemeClr val="accent4"/>
            </a:solidFill>
          </a:defRPr>
        </a:defPPr>
      </a:lstStyle>
      <a:style>
        <a:lnRef idx="2">
          <a:schemeClr val="accent1">
            <a:shade val="15000"/>
          </a:schemeClr>
        </a:lnRef>
        <a:fillRef idx="1">
          <a:schemeClr val="accent1"/>
        </a:fillRef>
        <a:effectRef idx="0">
          <a:schemeClr val="accent1"/>
        </a:effectRef>
        <a:fontRef idx="minor">
          <a:schemeClr val="lt1"/>
        </a:fontRef>
      </a:style>
    </a:spDef>
    <a:lnDef>
      <a:spPr>
        <a:ln w="22225" cap="rnd">
          <a:solidFill>
            <a:schemeClr val="accent3">
              <a:lumMod val="50000"/>
            </a:schemeClr>
          </a:solidFill>
          <a:roun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lnSpc>
            <a:spcPct val="130000"/>
          </a:lnSpc>
          <a:spcBef>
            <a:spcPts val="300"/>
          </a:spcBef>
          <a:spcAft>
            <a:spcPts val="300"/>
          </a:spcAft>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ài liệu" ma:contentTypeID="0x010100597AE72EEA79B74DA5C86E3CA8C98E55" ma:contentTypeVersion="17" ma:contentTypeDescription="Tạo tài liệu mới." ma:contentTypeScope="" ma:versionID="89fae52343d57f745e16b694f9a36abb">
  <xsd:schema xmlns:xsd="http://www.w3.org/2001/XMLSchema" xmlns:xs="http://www.w3.org/2001/XMLSchema" xmlns:p="http://schemas.microsoft.com/office/2006/metadata/properties" xmlns:ns3="81e90ab8-9e7d-4b67-ba12-d147179b0223" xmlns:ns4="86b2c21e-bc8a-47d8-90cc-43181eba94ed" targetNamespace="http://schemas.microsoft.com/office/2006/metadata/properties" ma:root="true" ma:fieldsID="0d9a2f70b4da7348118d7b1c2e217c62" ns3:_="" ns4:_="">
    <xsd:import namespace="81e90ab8-9e7d-4b67-ba12-d147179b0223"/>
    <xsd:import namespace="86b2c21e-bc8a-47d8-90cc-43181eba94e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4:SharedWithUsers" minOccurs="0"/>
                <xsd:element ref="ns4:SharedWithDetails" minOccurs="0"/>
                <xsd:element ref="ns4:SharingHintHash" minOccurs="0"/>
                <xsd:element ref="ns3:MediaServiceAutoKeyPoints" minOccurs="0"/>
                <xsd:element ref="ns3:MediaServiceKeyPoints" minOccurs="0"/>
                <xsd:element ref="ns3:MediaServiceLocation" minOccurs="0"/>
                <xsd:element ref="ns3:_activity"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e90ab8-9e7d-4b67-ba12-d147179b022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Location" ma:index="21" nillable="true" ma:displayName="Location" ma:indexed="true"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6b2c21e-bc8a-47d8-90cc-43181eba94ed" elementFormDefault="qualified">
    <xsd:import namespace="http://schemas.microsoft.com/office/2006/documentManagement/types"/>
    <xsd:import namespace="http://schemas.microsoft.com/office/infopath/2007/PartnerControls"/>
    <xsd:element name="SharedWithUsers" ma:index="16" nillable="true" ma:displayName="Chia sẻ Với"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Chia sẻ Có Chi tiết" ma:internalName="SharedWithDetails" ma:readOnly="true">
      <xsd:simpleType>
        <xsd:restriction base="dms:Note">
          <xsd:maxLength value="255"/>
        </xsd:restriction>
      </xsd:simpleType>
    </xsd:element>
    <xsd:element name="SharingHintHash" ma:index="18" nillable="true" ma:displayName="Hàm băm Gợi ý Chia sẻ"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81e90ab8-9e7d-4b67-ba12-d147179b0223" xsi:nil="true"/>
  </documentManagement>
</p:properties>
</file>

<file path=customXml/itemProps1.xml><?xml version="1.0" encoding="utf-8"?>
<ds:datastoreItem xmlns:ds="http://schemas.openxmlformats.org/officeDocument/2006/customXml" ds:itemID="{5388B7F0-6EA2-4B35-B962-67ADE3EB630B}">
  <ds:schemaRefs>
    <ds:schemaRef ds:uri="http://schemas.microsoft.com/sharepoint/v3/contenttype/forms"/>
  </ds:schemaRefs>
</ds:datastoreItem>
</file>

<file path=customXml/itemProps2.xml><?xml version="1.0" encoding="utf-8"?>
<ds:datastoreItem xmlns:ds="http://schemas.openxmlformats.org/officeDocument/2006/customXml" ds:itemID="{532A3CD4-AE09-4CD9-9FDC-EA0261292E41}">
  <ds:schemaRefs>
    <ds:schemaRef ds:uri="81e90ab8-9e7d-4b67-ba12-d147179b0223"/>
    <ds:schemaRef ds:uri="86b2c21e-bc8a-47d8-90cc-43181eba94e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9846D19-AED4-4DF5-A141-A9AD1282C7AD}">
  <ds:schemaRefs>
    <ds:schemaRef ds:uri="81e90ab8-9e7d-4b67-ba12-d147179b0223"/>
    <ds:schemaRef ds:uri="86b2c21e-bc8a-47d8-90cc-43181eba94e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9Slide.vn</Template>
  <TotalTime>0</TotalTime>
  <Words>3873</Words>
  <Application>Microsoft Macintosh PowerPoint</Application>
  <PresentationFormat>Widescreen</PresentationFormat>
  <Paragraphs>365</Paragraphs>
  <Slides>37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Cambria</vt:lpstr>
      <vt:lpstr>Symbol</vt:lpstr>
      <vt:lpstr>Times New Roman</vt:lpstr>
      <vt:lpstr>Office Theme</vt:lpstr>
      <vt:lpstr>XỬ LÝ ẢNH NHẬN DIỆN LỖI  HƯ HỎNG CỦA CONTAINER</vt:lpstr>
      <vt:lpstr>Nội dung báo cáo</vt:lpstr>
      <vt:lpstr>TỔNG QUAN ĐỀ TÀI NGHIÊN CỨU</vt:lpstr>
      <vt:lpstr>1. Tổng quan đề tài nghiên cứu</vt:lpstr>
      <vt:lpstr>1. Tổng quan đề tài nghiên cứu</vt:lpstr>
      <vt:lpstr>GIẢI PHÁP ĐỀ XUẤT CỦA ĐỀ TÀI</vt:lpstr>
      <vt:lpstr>2. Giải pháp đề xuất của đề tài</vt:lpstr>
      <vt:lpstr>2. Giải pháp đề xuất của đề tài</vt:lpstr>
      <vt:lpstr>2. Giải pháp đề xuất của đề tài</vt:lpstr>
      <vt:lpstr>2. Giải pháp đề xuất của đề tài</vt:lpstr>
      <vt:lpstr>2. Giải pháp đề xuất của đề tài</vt:lpstr>
      <vt:lpstr>2. Giải pháp đề xuất của đề tài</vt:lpstr>
      <vt:lpstr>2. Giải pháp đề xuất của đề tài</vt:lpstr>
      <vt:lpstr>2. Giải pháp đề xuất của đề tài</vt:lpstr>
      <vt:lpstr>2. Giải pháp đề xuất của đề tài</vt:lpstr>
      <vt:lpstr>2. Giải pháp đề xuất của đề tài</vt:lpstr>
      <vt:lpstr>2. Giải pháp đề xuất của đề tài</vt:lpstr>
      <vt:lpstr>2. Giải pháp đề xuất của đề tài</vt:lpstr>
      <vt:lpstr>KẾT QUẢ CỦA GIẢI PHÁP ĐỀ XUẤT</vt:lpstr>
      <vt:lpstr>3. Kết quả của giải pháp đề xuất</vt:lpstr>
      <vt:lpstr>3. Kết quả của giải pháp đề xuất</vt:lpstr>
      <vt:lpstr>3. Kết quả của giải pháp đề xuất</vt:lpstr>
      <vt:lpstr>3. Kết quả của giải pháp đề xuất</vt:lpstr>
      <vt:lpstr>3. Kết quả của giải pháp đề xuất</vt:lpstr>
      <vt:lpstr>3. Kết quả của giải pháp đề xuất</vt:lpstr>
      <vt:lpstr>3. Kết quả của giải pháp đề xuất</vt:lpstr>
      <vt:lpstr>KẾT LUẬN VÀ HƯỚNG PHÁT TRIỂN CỦA ĐỀ TÀI</vt:lpstr>
      <vt:lpstr>4. Kết luận và hướng phát triển của đề tài</vt:lpstr>
      <vt:lpstr>4. Kết luận và hướng phát triển của đề tài</vt:lpstr>
      <vt:lpstr>4. Kết luận và hướng phát triển của đề tài</vt:lpstr>
      <vt:lpstr>Tài liệu tham khảo</vt:lpstr>
      <vt:lpstr>HỎI VÀ ĐÁP</vt:lpstr>
      <vt:lpstr>Phụ lục</vt:lpstr>
      <vt:lpstr>Phụ lục</vt:lpstr>
      <vt:lpstr>Phụ lục </vt:lpstr>
      <vt:lpstr>Phụ lục </vt:lpstr>
      <vt:lpstr>Phụ lục </vt:lpstr>
    </vt:vector>
  </TitlesOfParts>
  <Manager>9Slide.vn</Manager>
  <Company>9Slide.vn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9Slide.vn</dc:title>
  <dc:subject>9Slide.vn</dc:subject>
  <dc:creator>PC</dc:creator>
  <dc:description>9Slide.vn</dc:description>
  <cp:lastModifiedBy>Phạm Lê Minh Khôi</cp:lastModifiedBy>
  <cp:revision>3</cp:revision>
  <dcterms:created xsi:type="dcterms:W3CDTF">2022-06-26T12:27:32Z</dcterms:created>
  <dcterms:modified xsi:type="dcterms:W3CDTF">2025-07-20T09:11:46Z</dcterms:modified>
  <cp:category>9Slide.vn</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0x010100597AE72EEA79B74DA5C86E3CA8C98E55</vt:lpwstr>
  </property>
</Properties>
</file>

<file path=docProps/thumbnail.jpeg>
</file>